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1"/>
  </p:notesMasterIdLst>
  <p:sldIdLst>
    <p:sldId id="294" r:id="rId6"/>
    <p:sldId id="369" r:id="rId7"/>
    <p:sldId id="375" r:id="rId8"/>
    <p:sldId id="376" r:id="rId9"/>
    <p:sldId id="379" r:id="rId10"/>
    <p:sldId id="377" r:id="rId11"/>
    <p:sldId id="374" r:id="rId12"/>
    <p:sldId id="370" r:id="rId13"/>
    <p:sldId id="378" r:id="rId14"/>
    <p:sldId id="387" r:id="rId15"/>
    <p:sldId id="385" r:id="rId16"/>
    <p:sldId id="384" r:id="rId17"/>
    <p:sldId id="386" r:id="rId18"/>
    <p:sldId id="381" r:id="rId19"/>
    <p:sldId id="297" r:id="rId20"/>
  </p:sldIdLst>
  <p:sldSz cx="12190413" cy="6859588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5E0E"/>
    <a:srgbClr val="FFFFFF"/>
    <a:srgbClr val="050505"/>
    <a:srgbClr val="E4500E"/>
    <a:srgbClr val="F58C65"/>
    <a:srgbClr val="E45E0E"/>
    <a:srgbClr val="27C5D6"/>
    <a:srgbClr val="4FC34E"/>
    <a:srgbClr val="E94E60"/>
    <a:srgbClr val="01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5" autoAdjust="0"/>
    <p:restoredTop sz="97778" autoAdjust="0"/>
  </p:normalViewPr>
  <p:slideViewPr>
    <p:cSldViewPr snapToGrid="0" showGuides="1">
      <p:cViewPr varScale="1">
        <p:scale>
          <a:sx n="105" d="100"/>
          <a:sy n="105" d="100"/>
        </p:scale>
        <p:origin x="138" y="22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2020/6/18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1EB-4DA8-49B8-8B4E-7B0F1E5DFAB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468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1EB-4DA8-49B8-8B4E-7B0F1E5DFAB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525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1EB-4DA8-49B8-8B4E-7B0F1E5DFAB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047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1EB-4DA8-49B8-8B4E-7B0F1E5DFAB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336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208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1EB-4DA8-49B8-8B4E-7B0F1E5DFAB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520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753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184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489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1EB-4DA8-49B8-8B4E-7B0F1E5DFAB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74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1EB-4DA8-49B8-8B4E-7B0F1E5DFAB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096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1EB-4DA8-49B8-8B4E-7B0F1E5DFAB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55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1EB-4DA8-49B8-8B4E-7B0F1E5DFAB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754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2020/6/18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2020/6/18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82428" y="645017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schemeClr val="tx2">
                    <a:lumMod val="50000"/>
                  </a:schemeClr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schemeClr val="tx2">
                  <a:lumMod val="50000"/>
                </a:scheme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2020/6/18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2020/6/18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2020/6/18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2020/6/18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2020/6/18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0413" cy="685530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>
            <a:off x="9867" y="-13525"/>
            <a:ext cx="12200281" cy="6857109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PA_矩形 2"/>
          <p:cNvSpPr/>
          <p:nvPr>
            <p:custDataLst>
              <p:tags r:id="rId1"/>
            </p:custDataLst>
          </p:nvPr>
        </p:nvSpPr>
        <p:spPr>
          <a:xfrm flipV="1">
            <a:off x="-54255" y="1870050"/>
            <a:ext cx="12328524" cy="3251963"/>
          </a:xfrm>
          <a:prstGeom prst="rect">
            <a:avLst/>
          </a:prstGeom>
          <a:solidFill>
            <a:srgbClr val="F58C65">
              <a:alpha val="8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7" name="PA_文本框 8"/>
          <p:cNvSpPr txBox="1"/>
          <p:nvPr>
            <p:custDataLst>
              <p:tags r:id="rId2"/>
            </p:custDataLst>
          </p:nvPr>
        </p:nvSpPr>
        <p:spPr>
          <a:xfrm>
            <a:off x="-44390" y="2445533"/>
            <a:ext cx="1231865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contourW="12700" prstMaterial="softEdge">
              <a:bevelB w="0" h="0"/>
              <a:extrusionClr>
                <a:srgbClr val="FFC000"/>
              </a:extrusionClr>
              <a:contourClr>
                <a:schemeClr val="accent6">
                  <a:lumMod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New Modular </a:t>
            </a:r>
            <a:r>
              <a:rPr kumimoji="0" lang="en-US" altLang="zh-CN" sz="6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Outdoor</a:t>
            </a:r>
            <a:r>
              <a:rPr kumimoji="0" lang="en-US" altLang="zh-CN" sz="6000" b="1" i="0" u="none" strike="noStrike" kern="0" cap="none" spc="0" normalizeH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 Stations</a:t>
            </a:r>
            <a:r>
              <a:rPr kumimoji="0" lang="en-US" altLang="zh-CN" sz="6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VTO4202F-X Series</a:t>
            </a:r>
            <a:endParaRPr kumimoji="0" lang="zh-CN" altLang="en-US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830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>
      <p:transition spd="slow" advClick="0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6" grpId="0" animBg="1"/>
      <p:bldP spid="5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zjd\Desktop\图片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9868" y="-13521"/>
            <a:ext cx="12190413" cy="685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 rot="10800000">
            <a:off x="9867" y="-13525"/>
            <a:ext cx="12200281" cy="6857109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-19735" y="-4990"/>
            <a:ext cx="12210148" cy="6858000"/>
          </a:xfrm>
          <a:prstGeom prst="rect">
            <a:avLst/>
          </a:prstGeom>
          <a:solidFill>
            <a:srgbClr val="050505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95633" y="459168"/>
            <a:ext cx="6071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pc="140" dirty="0">
                <a:solidFill>
                  <a:schemeClr val="bg1"/>
                </a:solidFill>
                <a:latin typeface="Segoe UI Semibold" panose="020B0702040204020203" pitchFamily="34" charset="0"/>
                <a:cs typeface="Segoe UI" panose="020B0502040204020203" pitchFamily="34" charset="0"/>
              </a:rPr>
              <a:t>Horizontal installation</a:t>
            </a:r>
          </a:p>
          <a:p>
            <a:r>
              <a:rPr lang="en-US" altLang="zh-CN" sz="2000" spc="140" dirty="0">
                <a:solidFill>
                  <a:schemeClr val="bg1"/>
                </a:solidFill>
                <a:latin typeface="Segoe UI Semibold" panose="020B0702040204020203" pitchFamily="34" charset="0"/>
                <a:cs typeface="Segoe UI" panose="020B0502040204020203" pitchFamily="34" charset="0"/>
              </a:rPr>
              <a:t>Meet more diverse needs</a:t>
            </a:r>
            <a:endParaRPr lang="zh-CN" altLang="en-US" sz="2000" spc="140" dirty="0">
              <a:solidFill>
                <a:schemeClr val="bg1"/>
              </a:solidFill>
              <a:latin typeface="Segoe UI Semibold" panose="020B07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61357" y="1886271"/>
            <a:ext cx="5035665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Two modules and three modules   can be installed horizontally or vertically.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Different installation methods can be applied to more different scenarios.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746" y="3733340"/>
            <a:ext cx="4418897" cy="18124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1670" y="1413275"/>
            <a:ext cx="3110355" cy="181302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9965505" y="319380"/>
            <a:ext cx="1349925" cy="1357671"/>
            <a:chOff x="9965505" y="319380"/>
            <a:chExt cx="1349925" cy="1357671"/>
          </a:xfrm>
        </p:grpSpPr>
        <p:sp>
          <p:nvSpPr>
            <p:cNvPr id="18" name="Oval 5"/>
            <p:cNvSpPr/>
            <p:nvPr/>
          </p:nvSpPr>
          <p:spPr>
            <a:xfrm>
              <a:off x="9965505" y="319380"/>
              <a:ext cx="1349925" cy="1357671"/>
            </a:xfrm>
            <a:prstGeom prst="ellipse">
              <a:avLst/>
            </a:prstGeom>
            <a:solidFill>
              <a:srgbClr val="E25E0E"/>
            </a:solidFill>
            <a:ln w="762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0043630" y="655572"/>
              <a:ext cx="11936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5-button module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Arc 17"/>
          <p:cNvSpPr/>
          <p:nvPr/>
        </p:nvSpPr>
        <p:spPr>
          <a:xfrm rot="11329798" flipH="1">
            <a:off x="8058766" y="983310"/>
            <a:ext cx="5268586" cy="2117023"/>
          </a:xfrm>
          <a:prstGeom prst="arc">
            <a:avLst>
              <a:gd name="adj1" fmla="val 7876909"/>
              <a:gd name="adj2" fmla="val 11048449"/>
            </a:avLst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Oval 5"/>
          <p:cNvSpPr/>
          <p:nvPr/>
        </p:nvSpPr>
        <p:spPr>
          <a:xfrm>
            <a:off x="10654251" y="2645229"/>
            <a:ext cx="1349925" cy="1357671"/>
          </a:xfrm>
          <a:prstGeom prst="ellipse">
            <a:avLst/>
          </a:prstGeom>
          <a:solidFill>
            <a:srgbClr val="E25E0E"/>
          </a:solidFill>
          <a:ln w="7620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3" name="Arc 17"/>
          <p:cNvSpPr/>
          <p:nvPr/>
        </p:nvSpPr>
        <p:spPr>
          <a:xfrm rot="11100053" flipH="1">
            <a:off x="8305624" y="2750924"/>
            <a:ext cx="2983729" cy="2314418"/>
          </a:xfrm>
          <a:prstGeom prst="arc">
            <a:avLst>
              <a:gd name="adj1" fmla="val 15369264"/>
              <a:gd name="adj2" fmla="val 25244"/>
            </a:avLst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553753" y="3000898"/>
            <a:ext cx="1507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Blank module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Arc 17"/>
          <p:cNvSpPr/>
          <p:nvPr/>
        </p:nvSpPr>
        <p:spPr>
          <a:xfrm rot="13789240" flipH="1">
            <a:off x="7890226" y="3572938"/>
            <a:ext cx="2983729" cy="2314418"/>
          </a:xfrm>
          <a:prstGeom prst="arc">
            <a:avLst>
              <a:gd name="adj1" fmla="val 15369264"/>
              <a:gd name="adj2" fmla="val 25244"/>
            </a:avLst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Oval 5"/>
          <p:cNvSpPr/>
          <p:nvPr/>
        </p:nvSpPr>
        <p:spPr>
          <a:xfrm>
            <a:off x="10352797" y="5004078"/>
            <a:ext cx="1349925" cy="1357671"/>
          </a:xfrm>
          <a:prstGeom prst="ellipse">
            <a:avLst/>
          </a:prstGeom>
          <a:solidFill>
            <a:srgbClr val="E25E0E"/>
          </a:solidFill>
          <a:ln w="7620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017407" y="5215885"/>
            <a:ext cx="2020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Keyboard 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module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with Braille 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6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2"/>
    </mc:Choice>
    <mc:Fallback xmlns="">
      <p:transition spd="slow" advTm="3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r="3907"/>
          <a:stretch/>
        </p:blipFill>
        <p:spPr>
          <a:xfrm>
            <a:off x="-29368" y="794"/>
            <a:ext cx="12249150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10800000">
            <a:off x="19501" y="2479"/>
            <a:ext cx="12200281" cy="6857109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-19735" y="-3481"/>
            <a:ext cx="12210148" cy="6858000"/>
          </a:xfrm>
          <a:prstGeom prst="rect">
            <a:avLst/>
          </a:prstGeom>
          <a:solidFill>
            <a:srgbClr val="050505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3" name="文本框 112"/>
          <p:cNvSpPr txBox="1"/>
          <p:nvPr/>
        </p:nvSpPr>
        <p:spPr>
          <a:xfrm>
            <a:off x="314839" y="370592"/>
            <a:ext cx="8705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pc="140" dirty="0">
                <a:solidFill>
                  <a:schemeClr val="bg1"/>
                </a:solidFill>
                <a:latin typeface="Segoe UI Semibold" panose="020B0702040204020203" pitchFamily="34" charset="0"/>
                <a:cs typeface="Segoe UI" panose="020B0502040204020203" pitchFamily="34" charset="0"/>
              </a:rPr>
              <a:t>Comparison </a:t>
            </a:r>
          </a:p>
        </p:txBody>
      </p:sp>
      <p:sp>
        <p:nvSpPr>
          <p:cNvPr id="114" name="文本框 113"/>
          <p:cNvSpPr txBox="1"/>
          <p:nvPr/>
        </p:nvSpPr>
        <p:spPr>
          <a:xfrm>
            <a:off x="1283158" y="1329289"/>
            <a:ext cx="3018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pc="140" dirty="0">
                <a:solidFill>
                  <a:schemeClr val="bg1"/>
                </a:solidFill>
                <a:latin typeface="Segoe UI Semibold" panose="020B0702040204020203" pitchFamily="34" charset="0"/>
                <a:cs typeface="Segoe UI" panose="020B0502040204020203" pitchFamily="34" charset="0"/>
              </a:rPr>
              <a:t>VTO4202F-X Series</a:t>
            </a:r>
          </a:p>
        </p:txBody>
      </p:sp>
      <p:sp>
        <p:nvSpPr>
          <p:cNvPr id="115" name="文本框 114"/>
          <p:cNvSpPr txBox="1"/>
          <p:nvPr/>
        </p:nvSpPr>
        <p:spPr>
          <a:xfrm>
            <a:off x="7505498" y="1356505"/>
            <a:ext cx="3018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pc="140" dirty="0">
                <a:solidFill>
                  <a:schemeClr val="bg1"/>
                </a:solidFill>
                <a:latin typeface="Segoe UI Semibold" panose="020B0702040204020203" pitchFamily="34" charset="0"/>
                <a:cs typeface="Segoe UI" panose="020B0502040204020203" pitchFamily="34" charset="0"/>
              </a:rPr>
              <a:t>VTO2000A-X Series</a:t>
            </a:r>
          </a:p>
        </p:txBody>
      </p:sp>
      <p:sp>
        <p:nvSpPr>
          <p:cNvPr id="116" name="Freeform 6"/>
          <p:cNvSpPr>
            <a:spLocks/>
          </p:cNvSpPr>
          <p:nvPr/>
        </p:nvSpPr>
        <p:spPr bwMode="auto">
          <a:xfrm>
            <a:off x="1920930" y="4820557"/>
            <a:ext cx="2670945" cy="976050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>
            <a:solidFill>
              <a:srgbClr val="E25E0E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17" name="Text Box 10"/>
          <p:cNvSpPr txBox="1">
            <a:spLocks noChangeArrowheads="1"/>
          </p:cNvSpPr>
          <p:nvPr/>
        </p:nvSpPr>
        <p:spPr bwMode="auto">
          <a:xfrm>
            <a:off x="1821860" y="4848378"/>
            <a:ext cx="2494761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r" defTabSz="1088232">
              <a:lnSpc>
                <a:spcPct val="200000"/>
              </a:lnSpc>
            </a:pPr>
            <a:r>
              <a:rPr lang="en-US" altLang="zh-CN" sz="1600" b="1" dirty="0">
                <a:solidFill>
                  <a:schemeClr val="bg1">
                    <a:lumMod val="8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Protection Grade</a:t>
            </a:r>
            <a:endParaRPr lang="en-US" sz="1600" b="1" dirty="0">
              <a:solidFill>
                <a:schemeClr val="bg1">
                  <a:lumMod val="8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r" defTabSz="1088232"/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IP65</a:t>
            </a:r>
            <a:r>
              <a:rPr lang="en-US" altLang="zh-CN" sz="1200" dirty="0">
                <a:solidFill>
                  <a:schemeClr val="bg1">
                    <a:lumMod val="8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/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IK07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</p:txBody>
      </p:sp>
      <p:sp>
        <p:nvSpPr>
          <p:cNvPr id="120" name="Freeform 6"/>
          <p:cNvSpPr>
            <a:spLocks/>
          </p:cNvSpPr>
          <p:nvPr/>
        </p:nvSpPr>
        <p:spPr bwMode="auto">
          <a:xfrm flipH="1">
            <a:off x="7624939" y="3246222"/>
            <a:ext cx="2605278" cy="1048435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>
            <a:solidFill>
              <a:srgbClr val="E25E0E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24" name="Freeform 6"/>
          <p:cNvSpPr>
            <a:spLocks/>
          </p:cNvSpPr>
          <p:nvPr/>
        </p:nvSpPr>
        <p:spPr bwMode="auto">
          <a:xfrm flipH="1">
            <a:off x="6906430" y="4717839"/>
            <a:ext cx="2605278" cy="1117342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solidFill>
            <a:srgbClr val="E25E0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12" name="组合 11"/>
          <p:cNvGrpSpPr/>
          <p:nvPr/>
        </p:nvGrpSpPr>
        <p:grpSpPr>
          <a:xfrm>
            <a:off x="939141" y="1639184"/>
            <a:ext cx="9270416" cy="4792340"/>
            <a:chOff x="1531657" y="1571998"/>
            <a:chExt cx="9270416" cy="4792340"/>
          </a:xfrm>
        </p:grpSpPr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5721008" y="1571998"/>
              <a:ext cx="1375920" cy="1378841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6028486" y="2890943"/>
              <a:ext cx="1375920" cy="1378841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10"/>
            <p:cNvSpPr>
              <a:spLocks noEditPoints="1"/>
            </p:cNvSpPr>
            <p:nvPr/>
          </p:nvSpPr>
          <p:spPr bwMode="auto">
            <a:xfrm>
              <a:off x="4858985" y="2616983"/>
              <a:ext cx="1259273" cy="1261948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10"/>
            <p:cNvSpPr>
              <a:spLocks noEditPoints="1"/>
            </p:cNvSpPr>
            <p:nvPr/>
          </p:nvSpPr>
          <p:spPr bwMode="auto">
            <a:xfrm>
              <a:off x="5535538" y="4097483"/>
              <a:ext cx="998204" cy="1000320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10"/>
            <p:cNvSpPr>
              <a:spLocks noEditPoints="1"/>
            </p:cNvSpPr>
            <p:nvPr/>
          </p:nvSpPr>
          <p:spPr bwMode="auto">
            <a:xfrm>
              <a:off x="5221904" y="2072157"/>
              <a:ext cx="499102" cy="500163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7004119" y="2489004"/>
              <a:ext cx="574609" cy="575829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12"/>
            <p:cNvSpPr>
              <a:spLocks noEditPoints="1"/>
            </p:cNvSpPr>
            <p:nvPr/>
          </p:nvSpPr>
          <p:spPr bwMode="auto">
            <a:xfrm>
              <a:off x="7345768" y="3064834"/>
              <a:ext cx="297934" cy="298568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14"/>
            <p:cNvSpPr>
              <a:spLocks noEditPoints="1"/>
            </p:cNvSpPr>
            <p:nvPr/>
          </p:nvSpPr>
          <p:spPr bwMode="auto">
            <a:xfrm>
              <a:off x="7135694" y="2142095"/>
              <a:ext cx="297934" cy="298568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4923970" y="2404342"/>
              <a:ext cx="297934" cy="298568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5" name="Freeform 16"/>
            <p:cNvSpPr>
              <a:spLocks noEditPoints="1"/>
            </p:cNvSpPr>
            <p:nvPr/>
          </p:nvSpPr>
          <p:spPr bwMode="auto">
            <a:xfrm>
              <a:off x="5488620" y="1783163"/>
              <a:ext cx="297934" cy="298568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5764609" y="3798917"/>
              <a:ext cx="297934" cy="298568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5440105" y="3948200"/>
              <a:ext cx="297934" cy="298568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6533741" y="4314856"/>
              <a:ext cx="470379" cy="471377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20"/>
            <p:cNvSpPr>
              <a:spLocks noEditPoints="1"/>
            </p:cNvSpPr>
            <p:nvPr/>
          </p:nvSpPr>
          <p:spPr bwMode="auto">
            <a:xfrm>
              <a:off x="6470994" y="4786233"/>
              <a:ext cx="297934" cy="298568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5344178" y="1920054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1"/>
            <p:cNvSpPr>
              <a:spLocks/>
            </p:cNvSpPr>
            <p:nvPr/>
          </p:nvSpPr>
          <p:spPr bwMode="auto">
            <a:xfrm>
              <a:off x="5730127" y="1714719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11"/>
            <p:cNvSpPr>
              <a:spLocks/>
            </p:cNvSpPr>
            <p:nvPr/>
          </p:nvSpPr>
          <p:spPr bwMode="auto">
            <a:xfrm>
              <a:off x="7096928" y="2013285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11"/>
            <p:cNvSpPr>
              <a:spLocks/>
            </p:cNvSpPr>
            <p:nvPr/>
          </p:nvSpPr>
          <p:spPr bwMode="auto">
            <a:xfrm>
              <a:off x="6118258" y="2927943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11"/>
            <p:cNvSpPr>
              <a:spLocks/>
            </p:cNvSpPr>
            <p:nvPr/>
          </p:nvSpPr>
          <p:spPr bwMode="auto">
            <a:xfrm>
              <a:off x="5642745" y="2503874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Freeform 11"/>
            <p:cNvSpPr>
              <a:spLocks/>
            </p:cNvSpPr>
            <p:nvPr/>
          </p:nvSpPr>
          <p:spPr bwMode="auto">
            <a:xfrm>
              <a:off x="6848310" y="2759789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7067984" y="2372217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11"/>
            <p:cNvSpPr>
              <a:spLocks/>
            </p:cNvSpPr>
            <p:nvPr/>
          </p:nvSpPr>
          <p:spPr bwMode="auto">
            <a:xfrm>
              <a:off x="5072936" y="2253793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4898536" y="2690090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auto">
            <a:xfrm>
              <a:off x="5208357" y="2503874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11"/>
            <p:cNvSpPr>
              <a:spLocks/>
            </p:cNvSpPr>
            <p:nvPr/>
          </p:nvSpPr>
          <p:spPr bwMode="auto">
            <a:xfrm>
              <a:off x="7404191" y="2372217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11"/>
            <p:cNvSpPr>
              <a:spLocks/>
            </p:cNvSpPr>
            <p:nvPr/>
          </p:nvSpPr>
          <p:spPr bwMode="auto">
            <a:xfrm>
              <a:off x="7407124" y="3370402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11"/>
            <p:cNvSpPr>
              <a:spLocks/>
            </p:cNvSpPr>
            <p:nvPr/>
          </p:nvSpPr>
          <p:spPr bwMode="auto">
            <a:xfrm>
              <a:off x="7511017" y="2950839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6" name="Freeform 11"/>
            <p:cNvSpPr>
              <a:spLocks/>
            </p:cNvSpPr>
            <p:nvPr/>
          </p:nvSpPr>
          <p:spPr bwMode="auto">
            <a:xfrm>
              <a:off x="5343563" y="3879755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5471455" y="4246410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11"/>
            <p:cNvSpPr>
              <a:spLocks/>
            </p:cNvSpPr>
            <p:nvPr/>
          </p:nvSpPr>
          <p:spPr bwMode="auto">
            <a:xfrm>
              <a:off x="6341257" y="4947909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Freeform 11"/>
            <p:cNvSpPr>
              <a:spLocks/>
            </p:cNvSpPr>
            <p:nvPr/>
          </p:nvSpPr>
          <p:spPr bwMode="auto">
            <a:xfrm>
              <a:off x="6478723" y="4261858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" name="Freeform 11"/>
            <p:cNvSpPr>
              <a:spLocks/>
            </p:cNvSpPr>
            <p:nvPr/>
          </p:nvSpPr>
          <p:spPr bwMode="auto">
            <a:xfrm>
              <a:off x="6932563" y="4269784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11"/>
            <p:cNvSpPr>
              <a:spLocks/>
            </p:cNvSpPr>
            <p:nvPr/>
          </p:nvSpPr>
          <p:spPr bwMode="auto">
            <a:xfrm>
              <a:off x="6772230" y="4774194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11"/>
            <p:cNvSpPr>
              <a:spLocks/>
            </p:cNvSpPr>
            <p:nvPr/>
          </p:nvSpPr>
          <p:spPr bwMode="auto">
            <a:xfrm>
              <a:off x="7053851" y="4174952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013962" y="4413653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grpSp>
          <p:nvGrpSpPr>
            <p:cNvPr id="54" name="Group 42"/>
            <p:cNvGrpSpPr/>
            <p:nvPr/>
          </p:nvGrpSpPr>
          <p:grpSpPr>
            <a:xfrm>
              <a:off x="5746186" y="5154802"/>
              <a:ext cx="1102125" cy="1209536"/>
              <a:chOff x="3721102" y="3890965"/>
              <a:chExt cx="749300" cy="822325"/>
            </a:xfrm>
            <a:solidFill>
              <a:srgbClr val="E25E0E"/>
            </a:solidFill>
          </p:grpSpPr>
          <p:sp>
            <p:nvSpPr>
              <p:cNvPr id="110" name="Freeform 43"/>
              <p:cNvSpPr>
                <a:spLocks/>
              </p:cNvSpPr>
              <p:nvPr/>
            </p:nvSpPr>
            <p:spPr bwMode="auto">
              <a:xfrm>
                <a:off x="3746502" y="4470403"/>
                <a:ext cx="698500" cy="66675"/>
              </a:xfrm>
              <a:custGeom>
                <a:avLst/>
                <a:gdLst>
                  <a:gd name="T0" fmla="*/ 11 w 226"/>
                  <a:gd name="T1" fmla="*/ 22 h 22"/>
                  <a:gd name="T2" fmla="*/ 215 w 226"/>
                  <a:gd name="T3" fmla="*/ 22 h 22"/>
                  <a:gd name="T4" fmla="*/ 226 w 226"/>
                  <a:gd name="T5" fmla="*/ 0 h 22"/>
                  <a:gd name="T6" fmla="*/ 0 w 226"/>
                  <a:gd name="T7" fmla="*/ 0 h 22"/>
                  <a:gd name="T8" fmla="*/ 11 w 226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6" h="22">
                    <a:moveTo>
                      <a:pt x="11" y="22"/>
                    </a:moveTo>
                    <a:cubicBezTo>
                      <a:pt x="215" y="22"/>
                      <a:pt x="215" y="22"/>
                      <a:pt x="215" y="22"/>
                    </a:cubicBezTo>
                    <a:cubicBezTo>
                      <a:pt x="220" y="15"/>
                      <a:pt x="223" y="8"/>
                      <a:pt x="22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8"/>
                      <a:pt x="7" y="15"/>
                      <a:pt x="11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1" name="Freeform 44"/>
              <p:cNvSpPr>
                <a:spLocks/>
              </p:cNvSpPr>
              <p:nvPr/>
            </p:nvSpPr>
            <p:spPr bwMode="auto">
              <a:xfrm>
                <a:off x="3835402" y="4608515"/>
                <a:ext cx="519112" cy="104775"/>
              </a:xfrm>
              <a:custGeom>
                <a:avLst/>
                <a:gdLst>
                  <a:gd name="T0" fmla="*/ 84 w 168"/>
                  <a:gd name="T1" fmla="*/ 34 h 34"/>
                  <a:gd name="T2" fmla="*/ 168 w 168"/>
                  <a:gd name="T3" fmla="*/ 0 h 34"/>
                  <a:gd name="T4" fmla="*/ 0 w 168"/>
                  <a:gd name="T5" fmla="*/ 0 h 34"/>
                  <a:gd name="T6" fmla="*/ 84 w 168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8" h="34">
                    <a:moveTo>
                      <a:pt x="84" y="34"/>
                    </a:moveTo>
                    <a:cubicBezTo>
                      <a:pt x="117" y="34"/>
                      <a:pt x="146" y="21"/>
                      <a:pt x="16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21"/>
                      <a:pt x="51" y="34"/>
                      <a:pt x="84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2" name="Freeform 45"/>
              <p:cNvSpPr>
                <a:spLocks/>
              </p:cNvSpPr>
              <p:nvPr/>
            </p:nvSpPr>
            <p:spPr bwMode="auto">
              <a:xfrm>
                <a:off x="3721102" y="3890965"/>
                <a:ext cx="749300" cy="508000"/>
              </a:xfrm>
              <a:custGeom>
                <a:avLst/>
                <a:gdLst>
                  <a:gd name="T0" fmla="*/ 242 w 242"/>
                  <a:gd name="T1" fmla="*/ 0 h 165"/>
                  <a:gd name="T2" fmla="*/ 0 w 242"/>
                  <a:gd name="T3" fmla="*/ 0 h 165"/>
                  <a:gd name="T4" fmla="*/ 0 w 242"/>
                  <a:gd name="T5" fmla="*/ 146 h 165"/>
                  <a:gd name="T6" fmla="*/ 2 w 242"/>
                  <a:gd name="T7" fmla="*/ 165 h 165"/>
                  <a:gd name="T8" fmla="*/ 240 w 242"/>
                  <a:gd name="T9" fmla="*/ 165 h 165"/>
                  <a:gd name="T10" fmla="*/ 242 w 242"/>
                  <a:gd name="T11" fmla="*/ 146 h 165"/>
                  <a:gd name="T12" fmla="*/ 242 w 242"/>
                  <a:gd name="T13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2" h="165">
                    <a:moveTo>
                      <a:pt x="24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53"/>
                      <a:pt x="1" y="159"/>
                      <a:pt x="2" y="165"/>
                    </a:cubicBezTo>
                    <a:cubicBezTo>
                      <a:pt x="240" y="165"/>
                      <a:pt x="240" y="165"/>
                      <a:pt x="240" y="165"/>
                    </a:cubicBezTo>
                    <a:cubicBezTo>
                      <a:pt x="241" y="159"/>
                      <a:pt x="242" y="153"/>
                      <a:pt x="242" y="146"/>
                    </a:cubicBezTo>
                    <a:lnTo>
                      <a:pt x="24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55" name="Group 47"/>
            <p:cNvGrpSpPr/>
            <p:nvPr/>
          </p:nvGrpSpPr>
          <p:grpSpPr>
            <a:xfrm>
              <a:off x="6147209" y="1943778"/>
              <a:ext cx="523516" cy="656408"/>
              <a:chOff x="5106627" y="2260366"/>
              <a:chExt cx="324452" cy="406813"/>
            </a:xfrm>
            <a:solidFill>
              <a:srgbClr val="E25E0E"/>
            </a:solidFill>
          </p:grpSpPr>
          <p:sp>
            <p:nvSpPr>
              <p:cNvPr id="106" name="Freeform 80"/>
              <p:cNvSpPr>
                <a:spLocks/>
              </p:cNvSpPr>
              <p:nvPr/>
            </p:nvSpPr>
            <p:spPr bwMode="auto">
              <a:xfrm>
                <a:off x="5106627" y="2430079"/>
                <a:ext cx="324452" cy="134772"/>
              </a:xfrm>
              <a:custGeom>
                <a:avLst/>
                <a:gdLst>
                  <a:gd name="T0" fmla="*/ 49 w 98"/>
                  <a:gd name="T1" fmla="*/ 16 h 40"/>
                  <a:gd name="T2" fmla="*/ 2 w 98"/>
                  <a:gd name="T3" fmla="*/ 0 h 40"/>
                  <a:gd name="T4" fmla="*/ 0 w 98"/>
                  <a:gd name="T5" fmla="*/ 5 h 40"/>
                  <a:gd name="T6" fmla="*/ 0 w 98"/>
                  <a:gd name="T7" fmla="*/ 20 h 40"/>
                  <a:gd name="T8" fmla="*/ 49 w 98"/>
                  <a:gd name="T9" fmla="*/ 40 h 40"/>
                  <a:gd name="T10" fmla="*/ 98 w 98"/>
                  <a:gd name="T11" fmla="*/ 20 h 40"/>
                  <a:gd name="T12" fmla="*/ 98 w 98"/>
                  <a:gd name="T13" fmla="*/ 5 h 40"/>
                  <a:gd name="T14" fmla="*/ 96 w 98"/>
                  <a:gd name="T15" fmla="*/ 0 h 40"/>
                  <a:gd name="T16" fmla="*/ 49 w 98"/>
                  <a:gd name="T17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0">
                    <a:moveTo>
                      <a:pt x="49" y="16"/>
                    </a:moveTo>
                    <a:cubicBezTo>
                      <a:pt x="26" y="16"/>
                      <a:pt x="7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ubicBezTo>
                      <a:pt x="91" y="9"/>
                      <a:pt x="72" y="16"/>
                      <a:pt x="4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7" name="Freeform 81"/>
              <p:cNvSpPr>
                <a:spLocks/>
              </p:cNvSpPr>
              <p:nvPr/>
            </p:nvSpPr>
            <p:spPr bwMode="auto">
              <a:xfrm>
                <a:off x="5106627" y="2534902"/>
                <a:ext cx="324452" cy="132277"/>
              </a:xfrm>
              <a:custGeom>
                <a:avLst/>
                <a:gdLst>
                  <a:gd name="T0" fmla="*/ 49 w 98"/>
                  <a:gd name="T1" fmla="*/ 15 h 40"/>
                  <a:gd name="T2" fmla="*/ 2 w 98"/>
                  <a:gd name="T3" fmla="*/ 0 h 40"/>
                  <a:gd name="T4" fmla="*/ 0 w 98"/>
                  <a:gd name="T5" fmla="*/ 4 h 40"/>
                  <a:gd name="T6" fmla="*/ 0 w 98"/>
                  <a:gd name="T7" fmla="*/ 19 h 40"/>
                  <a:gd name="T8" fmla="*/ 49 w 98"/>
                  <a:gd name="T9" fmla="*/ 40 h 40"/>
                  <a:gd name="T10" fmla="*/ 98 w 98"/>
                  <a:gd name="T11" fmla="*/ 19 h 40"/>
                  <a:gd name="T12" fmla="*/ 98 w 98"/>
                  <a:gd name="T13" fmla="*/ 4 h 40"/>
                  <a:gd name="T14" fmla="*/ 96 w 98"/>
                  <a:gd name="T15" fmla="*/ 0 h 40"/>
                  <a:gd name="T16" fmla="*/ 49 w 98"/>
                  <a:gd name="T17" fmla="*/ 1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0">
                    <a:moveTo>
                      <a:pt x="49" y="15"/>
                    </a:moveTo>
                    <a:cubicBezTo>
                      <a:pt x="26" y="15"/>
                      <a:pt x="7" y="9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19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98" y="3"/>
                      <a:pt x="97" y="1"/>
                      <a:pt x="96" y="0"/>
                    </a:cubicBezTo>
                    <a:cubicBezTo>
                      <a:pt x="91" y="9"/>
                      <a:pt x="72" y="15"/>
                      <a:pt x="49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8" name="Freeform 82"/>
              <p:cNvSpPr>
                <a:spLocks/>
              </p:cNvSpPr>
              <p:nvPr/>
            </p:nvSpPr>
            <p:spPr bwMode="auto">
              <a:xfrm>
                <a:off x="5106627" y="2330248"/>
                <a:ext cx="324452" cy="137269"/>
              </a:xfrm>
              <a:custGeom>
                <a:avLst/>
                <a:gdLst>
                  <a:gd name="T0" fmla="*/ 96 w 98"/>
                  <a:gd name="T1" fmla="*/ 0 h 41"/>
                  <a:gd name="T2" fmla="*/ 49 w 98"/>
                  <a:gd name="T3" fmla="*/ 15 h 41"/>
                  <a:gd name="T4" fmla="*/ 2 w 98"/>
                  <a:gd name="T5" fmla="*/ 0 h 41"/>
                  <a:gd name="T6" fmla="*/ 0 w 98"/>
                  <a:gd name="T7" fmla="*/ 5 h 41"/>
                  <a:gd name="T8" fmla="*/ 0 w 98"/>
                  <a:gd name="T9" fmla="*/ 20 h 41"/>
                  <a:gd name="T10" fmla="*/ 49 w 98"/>
                  <a:gd name="T11" fmla="*/ 41 h 41"/>
                  <a:gd name="T12" fmla="*/ 98 w 98"/>
                  <a:gd name="T13" fmla="*/ 20 h 41"/>
                  <a:gd name="T14" fmla="*/ 98 w 98"/>
                  <a:gd name="T15" fmla="*/ 5 h 41"/>
                  <a:gd name="T16" fmla="*/ 96 w 98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1">
                    <a:moveTo>
                      <a:pt x="96" y="0"/>
                    </a:moveTo>
                    <a:cubicBezTo>
                      <a:pt x="95" y="9"/>
                      <a:pt x="75" y="15"/>
                      <a:pt x="49" y="15"/>
                    </a:cubicBezTo>
                    <a:cubicBezTo>
                      <a:pt x="24" y="15"/>
                      <a:pt x="3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1"/>
                      <a:pt x="49" y="41"/>
                    </a:cubicBezTo>
                    <a:cubicBezTo>
                      <a:pt x="76" y="41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9" name="Oval 83"/>
              <p:cNvSpPr>
                <a:spLocks noChangeArrowheads="1"/>
              </p:cNvSpPr>
              <p:nvPr/>
            </p:nvSpPr>
            <p:spPr bwMode="auto">
              <a:xfrm>
                <a:off x="5111618" y="2260366"/>
                <a:ext cx="316965" cy="10731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56" name="Group 52"/>
            <p:cNvGrpSpPr/>
            <p:nvPr/>
          </p:nvGrpSpPr>
          <p:grpSpPr>
            <a:xfrm>
              <a:off x="6452550" y="3275930"/>
              <a:ext cx="483246" cy="628220"/>
              <a:chOff x="6421904" y="4798576"/>
              <a:chExt cx="299494" cy="389342"/>
            </a:xfrm>
            <a:solidFill>
              <a:srgbClr val="E25E0E"/>
            </a:solidFill>
          </p:grpSpPr>
          <p:sp>
            <p:nvSpPr>
              <p:cNvPr id="104" name="Freeform 170"/>
              <p:cNvSpPr>
                <a:spLocks/>
              </p:cNvSpPr>
              <p:nvPr/>
            </p:nvSpPr>
            <p:spPr bwMode="auto">
              <a:xfrm>
                <a:off x="6421904" y="4910886"/>
                <a:ext cx="299494" cy="277032"/>
              </a:xfrm>
              <a:custGeom>
                <a:avLst/>
                <a:gdLst>
                  <a:gd name="T0" fmla="*/ 45 w 90"/>
                  <a:gd name="T1" fmla="*/ 83 h 83"/>
                  <a:gd name="T2" fmla="*/ 90 w 90"/>
                  <a:gd name="T3" fmla="*/ 0 h 83"/>
                  <a:gd name="T4" fmla="*/ 0 w 90"/>
                  <a:gd name="T5" fmla="*/ 0 h 83"/>
                  <a:gd name="T6" fmla="*/ 45 w 90"/>
                  <a:gd name="T7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83">
                    <a:moveTo>
                      <a:pt x="45" y="83"/>
                    </a:moveTo>
                    <a:cubicBezTo>
                      <a:pt x="90" y="59"/>
                      <a:pt x="90" y="0"/>
                      <a:pt x="9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9"/>
                      <a:pt x="45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5" name="Freeform 171"/>
              <p:cNvSpPr>
                <a:spLocks/>
              </p:cNvSpPr>
              <p:nvPr/>
            </p:nvSpPr>
            <p:spPr bwMode="auto">
              <a:xfrm>
                <a:off x="6421904" y="4798576"/>
                <a:ext cx="299494" cy="94840"/>
              </a:xfrm>
              <a:custGeom>
                <a:avLst/>
                <a:gdLst>
                  <a:gd name="T0" fmla="*/ 84 w 90"/>
                  <a:gd name="T1" fmla="*/ 0 h 29"/>
                  <a:gd name="T2" fmla="*/ 68 w 90"/>
                  <a:gd name="T3" fmla="*/ 16 h 29"/>
                  <a:gd name="T4" fmla="*/ 52 w 90"/>
                  <a:gd name="T5" fmla="*/ 0 h 29"/>
                  <a:gd name="T6" fmla="*/ 39 w 90"/>
                  <a:gd name="T7" fmla="*/ 0 h 29"/>
                  <a:gd name="T8" fmla="*/ 23 w 90"/>
                  <a:gd name="T9" fmla="*/ 16 h 29"/>
                  <a:gd name="T10" fmla="*/ 7 w 90"/>
                  <a:gd name="T11" fmla="*/ 0 h 29"/>
                  <a:gd name="T12" fmla="*/ 0 w 90"/>
                  <a:gd name="T13" fmla="*/ 0 h 29"/>
                  <a:gd name="T14" fmla="*/ 0 w 90"/>
                  <a:gd name="T15" fmla="*/ 29 h 29"/>
                  <a:gd name="T16" fmla="*/ 90 w 90"/>
                  <a:gd name="T17" fmla="*/ 29 h 29"/>
                  <a:gd name="T18" fmla="*/ 90 w 90"/>
                  <a:gd name="T19" fmla="*/ 0 h 29"/>
                  <a:gd name="T20" fmla="*/ 84 w 90"/>
                  <a:gd name="T2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0" h="29">
                    <a:moveTo>
                      <a:pt x="84" y="0"/>
                    </a:moveTo>
                    <a:cubicBezTo>
                      <a:pt x="84" y="9"/>
                      <a:pt x="77" y="16"/>
                      <a:pt x="68" y="16"/>
                    </a:cubicBezTo>
                    <a:cubicBezTo>
                      <a:pt x="59" y="16"/>
                      <a:pt x="52" y="9"/>
                      <a:pt x="5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9"/>
                      <a:pt x="32" y="16"/>
                      <a:pt x="23" y="16"/>
                    </a:cubicBezTo>
                    <a:cubicBezTo>
                      <a:pt x="14" y="16"/>
                      <a:pt x="7" y="9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90" y="29"/>
                      <a:pt x="90" y="29"/>
                      <a:pt x="90" y="29"/>
                    </a:cubicBezTo>
                    <a:cubicBezTo>
                      <a:pt x="90" y="0"/>
                      <a:pt x="90" y="0"/>
                      <a:pt x="90" y="0"/>
                    </a:cubicBezTo>
                    <a:lnTo>
                      <a:pt x="8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57" name="Group 55"/>
            <p:cNvGrpSpPr/>
            <p:nvPr/>
          </p:nvGrpSpPr>
          <p:grpSpPr>
            <a:xfrm>
              <a:off x="5204234" y="3007252"/>
              <a:ext cx="520741" cy="512476"/>
              <a:chOff x="1587575" y="2265358"/>
              <a:chExt cx="314468" cy="309477"/>
            </a:xfrm>
            <a:solidFill>
              <a:srgbClr val="E25E0E"/>
            </a:solidFill>
          </p:grpSpPr>
          <p:sp>
            <p:nvSpPr>
              <p:cNvPr id="102" name="Freeform 59"/>
              <p:cNvSpPr>
                <a:spLocks noEditPoints="1"/>
              </p:cNvSpPr>
              <p:nvPr/>
            </p:nvSpPr>
            <p:spPr bwMode="auto">
              <a:xfrm>
                <a:off x="1587575" y="2265358"/>
                <a:ext cx="314468" cy="309477"/>
              </a:xfrm>
              <a:custGeom>
                <a:avLst/>
                <a:gdLst>
                  <a:gd name="T0" fmla="*/ 82 w 95"/>
                  <a:gd name="T1" fmla="*/ 57 h 93"/>
                  <a:gd name="T2" fmla="*/ 95 w 95"/>
                  <a:gd name="T3" fmla="*/ 51 h 93"/>
                  <a:gd name="T4" fmla="*/ 95 w 95"/>
                  <a:gd name="T5" fmla="*/ 41 h 93"/>
                  <a:gd name="T6" fmla="*/ 82 w 95"/>
                  <a:gd name="T7" fmla="*/ 36 h 93"/>
                  <a:gd name="T8" fmla="*/ 80 w 95"/>
                  <a:gd name="T9" fmla="*/ 30 h 93"/>
                  <a:gd name="T10" fmla="*/ 85 w 95"/>
                  <a:gd name="T11" fmla="*/ 17 h 93"/>
                  <a:gd name="T12" fmla="*/ 77 w 95"/>
                  <a:gd name="T13" fmla="*/ 10 h 93"/>
                  <a:gd name="T14" fmla="*/ 64 w 95"/>
                  <a:gd name="T15" fmla="*/ 15 h 93"/>
                  <a:gd name="T16" fmla="*/ 59 w 95"/>
                  <a:gd name="T17" fmla="*/ 13 h 93"/>
                  <a:gd name="T18" fmla="*/ 53 w 95"/>
                  <a:gd name="T19" fmla="*/ 0 h 93"/>
                  <a:gd name="T20" fmla="*/ 42 w 95"/>
                  <a:gd name="T21" fmla="*/ 0 h 93"/>
                  <a:gd name="T22" fmla="*/ 37 w 95"/>
                  <a:gd name="T23" fmla="*/ 13 h 93"/>
                  <a:gd name="T24" fmla="*/ 31 w 95"/>
                  <a:gd name="T25" fmla="*/ 15 h 93"/>
                  <a:gd name="T26" fmla="*/ 18 w 95"/>
                  <a:gd name="T27" fmla="*/ 10 h 93"/>
                  <a:gd name="T28" fmla="*/ 10 w 95"/>
                  <a:gd name="T29" fmla="*/ 17 h 93"/>
                  <a:gd name="T30" fmla="*/ 16 w 95"/>
                  <a:gd name="T31" fmla="*/ 30 h 93"/>
                  <a:gd name="T32" fmla="*/ 13 w 95"/>
                  <a:gd name="T33" fmla="*/ 36 h 93"/>
                  <a:gd name="T34" fmla="*/ 0 w 95"/>
                  <a:gd name="T35" fmla="*/ 41 h 93"/>
                  <a:gd name="T36" fmla="*/ 0 w 95"/>
                  <a:gd name="T37" fmla="*/ 52 h 93"/>
                  <a:gd name="T38" fmla="*/ 13 w 95"/>
                  <a:gd name="T39" fmla="*/ 57 h 93"/>
                  <a:gd name="T40" fmla="*/ 16 w 95"/>
                  <a:gd name="T41" fmla="*/ 63 h 93"/>
                  <a:gd name="T42" fmla="*/ 11 w 95"/>
                  <a:gd name="T43" fmla="*/ 76 h 93"/>
                  <a:gd name="T44" fmla="*/ 18 w 95"/>
                  <a:gd name="T45" fmla="*/ 83 h 93"/>
                  <a:gd name="T46" fmla="*/ 31 w 95"/>
                  <a:gd name="T47" fmla="*/ 78 h 93"/>
                  <a:gd name="T48" fmla="*/ 37 w 95"/>
                  <a:gd name="T49" fmla="*/ 80 h 93"/>
                  <a:gd name="T50" fmla="*/ 43 w 95"/>
                  <a:gd name="T51" fmla="*/ 93 h 93"/>
                  <a:gd name="T52" fmla="*/ 53 w 95"/>
                  <a:gd name="T53" fmla="*/ 93 h 93"/>
                  <a:gd name="T54" fmla="*/ 59 w 95"/>
                  <a:gd name="T55" fmla="*/ 80 h 93"/>
                  <a:gd name="T56" fmla="*/ 64 w 95"/>
                  <a:gd name="T57" fmla="*/ 78 h 93"/>
                  <a:gd name="T58" fmla="*/ 78 w 95"/>
                  <a:gd name="T59" fmla="*/ 83 h 93"/>
                  <a:gd name="T60" fmla="*/ 85 w 95"/>
                  <a:gd name="T61" fmla="*/ 75 h 93"/>
                  <a:gd name="T62" fmla="*/ 80 w 95"/>
                  <a:gd name="T63" fmla="*/ 63 h 93"/>
                  <a:gd name="T64" fmla="*/ 82 w 95"/>
                  <a:gd name="T65" fmla="*/ 57 h 93"/>
                  <a:gd name="T66" fmla="*/ 48 w 95"/>
                  <a:gd name="T67" fmla="*/ 61 h 93"/>
                  <a:gd name="T68" fmla="*/ 33 w 95"/>
                  <a:gd name="T69" fmla="*/ 46 h 93"/>
                  <a:gd name="T70" fmla="*/ 48 w 95"/>
                  <a:gd name="T71" fmla="*/ 32 h 93"/>
                  <a:gd name="T72" fmla="*/ 63 w 95"/>
                  <a:gd name="T73" fmla="*/ 46 h 93"/>
                  <a:gd name="T74" fmla="*/ 48 w 95"/>
                  <a:gd name="T75" fmla="*/ 6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5" h="93">
                    <a:moveTo>
                      <a:pt x="82" y="57"/>
                    </a:moveTo>
                    <a:cubicBezTo>
                      <a:pt x="82" y="57"/>
                      <a:pt x="95" y="52"/>
                      <a:pt x="95" y="51"/>
                    </a:cubicBezTo>
                    <a:cubicBezTo>
                      <a:pt x="95" y="41"/>
                      <a:pt x="95" y="41"/>
                      <a:pt x="95" y="41"/>
                    </a:cubicBezTo>
                    <a:cubicBezTo>
                      <a:pt x="95" y="40"/>
                      <a:pt x="82" y="36"/>
                      <a:pt x="82" y="36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80" y="30"/>
                      <a:pt x="85" y="17"/>
                      <a:pt x="85" y="17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9"/>
                      <a:pt x="64" y="15"/>
                      <a:pt x="64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13"/>
                      <a:pt x="53" y="0"/>
                      <a:pt x="53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0"/>
                      <a:pt x="37" y="13"/>
                      <a:pt x="37" y="13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18" y="10"/>
                      <a:pt x="18" y="10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8"/>
                      <a:pt x="16" y="30"/>
                      <a:pt x="16" y="30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0" y="41"/>
                      <a:pt x="0" y="41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2"/>
                      <a:pt x="13" y="57"/>
                      <a:pt x="13" y="57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0" y="75"/>
                      <a:pt x="11" y="76"/>
                    </a:cubicBezTo>
                    <a:cubicBezTo>
                      <a:pt x="18" y="83"/>
                      <a:pt x="18" y="83"/>
                      <a:pt x="18" y="83"/>
                    </a:cubicBezTo>
                    <a:cubicBezTo>
                      <a:pt x="19" y="84"/>
                      <a:pt x="31" y="78"/>
                      <a:pt x="31" y="78"/>
                    </a:cubicBezTo>
                    <a:cubicBezTo>
                      <a:pt x="37" y="80"/>
                      <a:pt x="37" y="80"/>
                      <a:pt x="37" y="80"/>
                    </a:cubicBezTo>
                    <a:cubicBezTo>
                      <a:pt x="37" y="80"/>
                      <a:pt x="42" y="93"/>
                      <a:pt x="43" y="93"/>
                    </a:cubicBezTo>
                    <a:cubicBezTo>
                      <a:pt x="53" y="93"/>
                      <a:pt x="53" y="93"/>
                      <a:pt x="53" y="93"/>
                    </a:cubicBezTo>
                    <a:cubicBezTo>
                      <a:pt x="54" y="93"/>
                      <a:pt x="59" y="80"/>
                      <a:pt x="59" y="80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4" y="78"/>
                      <a:pt x="77" y="83"/>
                      <a:pt x="78" y="83"/>
                    </a:cubicBezTo>
                    <a:cubicBezTo>
                      <a:pt x="85" y="75"/>
                      <a:pt x="85" y="75"/>
                      <a:pt x="85" y="75"/>
                    </a:cubicBezTo>
                    <a:cubicBezTo>
                      <a:pt x="86" y="75"/>
                      <a:pt x="80" y="63"/>
                      <a:pt x="80" y="63"/>
                    </a:cubicBezTo>
                    <a:lnTo>
                      <a:pt x="82" y="57"/>
                    </a:lnTo>
                    <a:close/>
                    <a:moveTo>
                      <a:pt x="48" y="61"/>
                    </a:moveTo>
                    <a:cubicBezTo>
                      <a:pt x="39" y="61"/>
                      <a:pt x="33" y="55"/>
                      <a:pt x="33" y="46"/>
                    </a:cubicBezTo>
                    <a:cubicBezTo>
                      <a:pt x="33" y="38"/>
                      <a:pt x="39" y="32"/>
                      <a:pt x="48" y="32"/>
                    </a:cubicBezTo>
                    <a:cubicBezTo>
                      <a:pt x="56" y="32"/>
                      <a:pt x="63" y="38"/>
                      <a:pt x="63" y="46"/>
                    </a:cubicBezTo>
                    <a:cubicBezTo>
                      <a:pt x="63" y="55"/>
                      <a:pt x="56" y="61"/>
                      <a:pt x="4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3" name="Oval 60"/>
              <p:cNvSpPr>
                <a:spLocks noChangeArrowheads="1"/>
              </p:cNvSpPr>
              <p:nvPr/>
            </p:nvSpPr>
            <p:spPr bwMode="auto">
              <a:xfrm>
                <a:off x="1712364" y="2387652"/>
                <a:ext cx="64890" cy="6239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>
              <a:off x="5721008" y="4374763"/>
              <a:ext cx="603491" cy="445761"/>
              <a:chOff x="2563427" y="3717902"/>
              <a:chExt cx="439257" cy="324452"/>
            </a:xfrm>
            <a:solidFill>
              <a:srgbClr val="E25E0E"/>
            </a:solidFill>
          </p:grpSpPr>
          <p:sp>
            <p:nvSpPr>
              <p:cNvPr id="99" name="Freeform 92"/>
              <p:cNvSpPr>
                <a:spLocks/>
              </p:cNvSpPr>
              <p:nvPr/>
            </p:nvSpPr>
            <p:spPr bwMode="auto">
              <a:xfrm>
                <a:off x="2720660" y="3942523"/>
                <a:ext cx="127286" cy="99831"/>
              </a:xfrm>
              <a:custGeom>
                <a:avLst/>
                <a:gdLst>
                  <a:gd name="T0" fmla="*/ 37 w 38"/>
                  <a:gd name="T1" fmla="*/ 10 h 30"/>
                  <a:gd name="T2" fmla="*/ 1 w 38"/>
                  <a:gd name="T3" fmla="*/ 11 h 30"/>
                  <a:gd name="T4" fmla="*/ 1 w 38"/>
                  <a:gd name="T5" fmla="*/ 13 h 30"/>
                  <a:gd name="T6" fmla="*/ 19 w 38"/>
                  <a:gd name="T7" fmla="*/ 30 h 30"/>
                  <a:gd name="T8" fmla="*/ 36 w 38"/>
                  <a:gd name="T9" fmla="*/ 13 h 30"/>
                  <a:gd name="T10" fmla="*/ 37 w 38"/>
                  <a:gd name="T11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7" y="10"/>
                    </a:moveTo>
                    <a:cubicBezTo>
                      <a:pt x="26" y="1"/>
                      <a:pt x="12" y="0"/>
                      <a:pt x="1" y="11"/>
                    </a:cubicBezTo>
                    <a:cubicBezTo>
                      <a:pt x="1" y="11"/>
                      <a:pt x="0" y="12"/>
                      <a:pt x="1" y="13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8" y="11"/>
                      <a:pt x="37" y="11"/>
                      <a:pt x="3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0" name="Freeform 93"/>
              <p:cNvSpPr>
                <a:spLocks/>
              </p:cNvSpPr>
              <p:nvPr/>
            </p:nvSpPr>
            <p:spPr bwMode="auto">
              <a:xfrm>
                <a:off x="2638300" y="3830213"/>
                <a:ext cx="292007" cy="129781"/>
              </a:xfrm>
              <a:custGeom>
                <a:avLst/>
                <a:gdLst>
                  <a:gd name="T0" fmla="*/ 87 w 88"/>
                  <a:gd name="T1" fmla="*/ 23 h 39"/>
                  <a:gd name="T2" fmla="*/ 0 w 88"/>
                  <a:gd name="T3" fmla="*/ 24 h 39"/>
                  <a:gd name="T4" fmla="*/ 0 w 88"/>
                  <a:gd name="T5" fmla="*/ 26 h 39"/>
                  <a:gd name="T6" fmla="*/ 13 w 88"/>
                  <a:gd name="T7" fmla="*/ 38 h 39"/>
                  <a:gd name="T8" fmla="*/ 15 w 88"/>
                  <a:gd name="T9" fmla="*/ 38 h 39"/>
                  <a:gd name="T10" fmla="*/ 73 w 88"/>
                  <a:gd name="T11" fmla="*/ 38 h 39"/>
                  <a:gd name="T12" fmla="*/ 75 w 88"/>
                  <a:gd name="T13" fmla="*/ 38 h 39"/>
                  <a:gd name="T14" fmla="*/ 88 w 88"/>
                  <a:gd name="T15" fmla="*/ 26 h 39"/>
                  <a:gd name="T16" fmla="*/ 88 w 88"/>
                  <a:gd name="T17" fmla="*/ 26 h 39"/>
                  <a:gd name="T18" fmla="*/ 88 w 88"/>
                  <a:gd name="T19" fmla="*/ 24 h 39"/>
                  <a:gd name="T20" fmla="*/ 87 w 88"/>
                  <a:gd name="T21" fmla="*/ 2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8" h="39">
                    <a:moveTo>
                      <a:pt x="87" y="23"/>
                    </a:moveTo>
                    <a:cubicBezTo>
                      <a:pt x="63" y="0"/>
                      <a:pt x="24" y="0"/>
                      <a:pt x="0" y="24"/>
                    </a:cubicBezTo>
                    <a:cubicBezTo>
                      <a:pt x="0" y="24"/>
                      <a:pt x="0" y="25"/>
                      <a:pt x="0" y="26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9"/>
                      <a:pt x="14" y="39"/>
                      <a:pt x="15" y="38"/>
                    </a:cubicBezTo>
                    <a:cubicBezTo>
                      <a:pt x="31" y="22"/>
                      <a:pt x="57" y="22"/>
                      <a:pt x="73" y="38"/>
                    </a:cubicBezTo>
                    <a:cubicBezTo>
                      <a:pt x="74" y="39"/>
                      <a:pt x="75" y="39"/>
                      <a:pt x="75" y="38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5"/>
                      <a:pt x="88" y="24"/>
                      <a:pt x="88" y="24"/>
                    </a:cubicBezTo>
                    <a:lnTo>
                      <a:pt x="87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1" name="Freeform 94"/>
              <p:cNvSpPr>
                <a:spLocks/>
              </p:cNvSpPr>
              <p:nvPr/>
            </p:nvSpPr>
            <p:spPr bwMode="auto">
              <a:xfrm>
                <a:off x="2563427" y="3717902"/>
                <a:ext cx="439257" cy="169713"/>
              </a:xfrm>
              <a:custGeom>
                <a:avLst/>
                <a:gdLst>
                  <a:gd name="T0" fmla="*/ 131 w 132"/>
                  <a:gd name="T1" fmla="*/ 36 h 51"/>
                  <a:gd name="T2" fmla="*/ 131 w 132"/>
                  <a:gd name="T3" fmla="*/ 36 h 51"/>
                  <a:gd name="T4" fmla="*/ 1 w 132"/>
                  <a:gd name="T5" fmla="*/ 36 h 51"/>
                  <a:gd name="T6" fmla="*/ 1 w 132"/>
                  <a:gd name="T7" fmla="*/ 38 h 51"/>
                  <a:gd name="T8" fmla="*/ 14 w 132"/>
                  <a:gd name="T9" fmla="*/ 51 h 51"/>
                  <a:gd name="T10" fmla="*/ 16 w 132"/>
                  <a:gd name="T11" fmla="*/ 51 h 51"/>
                  <a:gd name="T12" fmla="*/ 116 w 132"/>
                  <a:gd name="T13" fmla="*/ 51 h 51"/>
                  <a:gd name="T14" fmla="*/ 118 w 132"/>
                  <a:gd name="T15" fmla="*/ 51 h 51"/>
                  <a:gd name="T16" fmla="*/ 131 w 132"/>
                  <a:gd name="T17" fmla="*/ 38 h 51"/>
                  <a:gd name="T18" fmla="*/ 131 w 132"/>
                  <a:gd name="T19" fmla="*/ 38 h 51"/>
                  <a:gd name="T20" fmla="*/ 131 w 132"/>
                  <a:gd name="T21" fmla="*/ 3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2" h="51">
                    <a:moveTo>
                      <a:pt x="131" y="36"/>
                    </a:moveTo>
                    <a:cubicBezTo>
                      <a:pt x="131" y="36"/>
                      <a:pt x="131" y="36"/>
                      <a:pt x="131" y="36"/>
                    </a:cubicBezTo>
                    <a:cubicBezTo>
                      <a:pt x="95" y="0"/>
                      <a:pt x="37" y="0"/>
                      <a:pt x="1" y="36"/>
                    </a:cubicBezTo>
                    <a:cubicBezTo>
                      <a:pt x="0" y="37"/>
                      <a:pt x="0" y="37"/>
                      <a:pt x="1" y="38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4" y="51"/>
                      <a:pt x="15" y="51"/>
                      <a:pt x="16" y="51"/>
                    </a:cubicBezTo>
                    <a:cubicBezTo>
                      <a:pt x="43" y="23"/>
                      <a:pt x="89" y="23"/>
                      <a:pt x="116" y="51"/>
                    </a:cubicBezTo>
                    <a:cubicBezTo>
                      <a:pt x="117" y="51"/>
                      <a:pt x="118" y="51"/>
                      <a:pt x="118" y="51"/>
                    </a:cubicBezTo>
                    <a:cubicBezTo>
                      <a:pt x="131" y="38"/>
                      <a:pt x="131" y="38"/>
                      <a:pt x="131" y="38"/>
                    </a:cubicBezTo>
                    <a:cubicBezTo>
                      <a:pt x="131" y="38"/>
                      <a:pt x="131" y="38"/>
                      <a:pt x="131" y="38"/>
                    </a:cubicBezTo>
                    <a:cubicBezTo>
                      <a:pt x="132" y="37"/>
                      <a:pt x="132" y="36"/>
                      <a:pt x="131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59" name="Group 62"/>
            <p:cNvGrpSpPr/>
            <p:nvPr/>
          </p:nvGrpSpPr>
          <p:grpSpPr>
            <a:xfrm flipH="1">
              <a:off x="5323123" y="2170676"/>
              <a:ext cx="296664" cy="241403"/>
              <a:chOff x="1550139" y="1314466"/>
              <a:chExt cx="509139" cy="414300"/>
            </a:xfrm>
            <a:solidFill>
              <a:srgbClr val="E25E0E"/>
            </a:solidFill>
          </p:grpSpPr>
          <p:sp>
            <p:nvSpPr>
              <p:cNvPr id="96" name="Freeform 5"/>
              <p:cNvSpPr>
                <a:spLocks noEditPoints="1"/>
              </p:cNvSpPr>
              <p:nvPr/>
            </p:nvSpPr>
            <p:spPr bwMode="auto">
              <a:xfrm>
                <a:off x="1550139" y="1314466"/>
                <a:ext cx="509139" cy="414300"/>
              </a:xfrm>
              <a:custGeom>
                <a:avLst/>
                <a:gdLst>
                  <a:gd name="T0" fmla="*/ 78 w 153"/>
                  <a:gd name="T1" fmla="*/ 0 h 125"/>
                  <a:gd name="T2" fmla="*/ 0 w 153"/>
                  <a:gd name="T3" fmla="*/ 69 h 125"/>
                  <a:gd name="T4" fmla="*/ 15 w 153"/>
                  <a:gd name="T5" fmla="*/ 69 h 125"/>
                  <a:gd name="T6" fmla="*/ 21 w 153"/>
                  <a:gd name="T7" fmla="*/ 64 h 125"/>
                  <a:gd name="T8" fmla="*/ 21 w 153"/>
                  <a:gd name="T9" fmla="*/ 121 h 125"/>
                  <a:gd name="T10" fmla="*/ 24 w 153"/>
                  <a:gd name="T11" fmla="*/ 125 h 125"/>
                  <a:gd name="T12" fmla="*/ 62 w 153"/>
                  <a:gd name="T13" fmla="*/ 125 h 125"/>
                  <a:gd name="T14" fmla="*/ 63 w 153"/>
                  <a:gd name="T15" fmla="*/ 93 h 125"/>
                  <a:gd name="T16" fmla="*/ 67 w 153"/>
                  <a:gd name="T17" fmla="*/ 88 h 125"/>
                  <a:gd name="T18" fmla="*/ 83 w 153"/>
                  <a:gd name="T19" fmla="*/ 88 h 125"/>
                  <a:gd name="T20" fmla="*/ 89 w 153"/>
                  <a:gd name="T21" fmla="*/ 93 h 125"/>
                  <a:gd name="T22" fmla="*/ 89 w 153"/>
                  <a:gd name="T23" fmla="*/ 125 h 125"/>
                  <a:gd name="T24" fmla="*/ 126 w 153"/>
                  <a:gd name="T25" fmla="*/ 125 h 125"/>
                  <a:gd name="T26" fmla="*/ 130 w 153"/>
                  <a:gd name="T27" fmla="*/ 120 h 125"/>
                  <a:gd name="T28" fmla="*/ 130 w 153"/>
                  <a:gd name="T29" fmla="*/ 63 h 125"/>
                  <a:gd name="T30" fmla="*/ 136 w 153"/>
                  <a:gd name="T31" fmla="*/ 69 h 125"/>
                  <a:gd name="T32" fmla="*/ 153 w 153"/>
                  <a:gd name="T33" fmla="*/ 69 h 125"/>
                  <a:gd name="T34" fmla="*/ 78 w 153"/>
                  <a:gd name="T35" fmla="*/ 0 h 125"/>
                  <a:gd name="T36" fmla="*/ 76 w 153"/>
                  <a:gd name="T37" fmla="*/ 76 h 125"/>
                  <a:gd name="T38" fmla="*/ 60 w 153"/>
                  <a:gd name="T39" fmla="*/ 60 h 125"/>
                  <a:gd name="T40" fmla="*/ 76 w 153"/>
                  <a:gd name="T41" fmla="*/ 43 h 125"/>
                  <a:gd name="T42" fmla="*/ 92 w 153"/>
                  <a:gd name="T43" fmla="*/ 60 h 125"/>
                  <a:gd name="T44" fmla="*/ 76 w 153"/>
                  <a:gd name="T45" fmla="*/ 76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" h="125">
                    <a:moveTo>
                      <a:pt x="78" y="0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5" y="78"/>
                      <a:pt x="15" y="69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1" y="121"/>
                      <a:pt x="21" y="121"/>
                      <a:pt x="21" y="121"/>
                    </a:cubicBezTo>
                    <a:cubicBezTo>
                      <a:pt x="21" y="121"/>
                      <a:pt x="21" y="125"/>
                      <a:pt x="24" y="125"/>
                    </a:cubicBezTo>
                    <a:cubicBezTo>
                      <a:pt x="28" y="125"/>
                      <a:pt x="62" y="125"/>
                      <a:pt x="62" y="125"/>
                    </a:cubicBezTo>
                    <a:cubicBezTo>
                      <a:pt x="63" y="93"/>
                      <a:pt x="63" y="93"/>
                      <a:pt x="63" y="93"/>
                    </a:cubicBezTo>
                    <a:cubicBezTo>
                      <a:pt x="63" y="93"/>
                      <a:pt x="62" y="88"/>
                      <a:pt x="67" y="88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9" y="88"/>
                      <a:pt x="89" y="93"/>
                      <a:pt x="89" y="93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25"/>
                      <a:pt x="121" y="125"/>
                      <a:pt x="126" y="125"/>
                    </a:cubicBezTo>
                    <a:cubicBezTo>
                      <a:pt x="131" y="125"/>
                      <a:pt x="130" y="120"/>
                      <a:pt x="130" y="120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6" y="69"/>
                      <a:pt x="136" y="69"/>
                      <a:pt x="136" y="69"/>
                    </a:cubicBezTo>
                    <a:cubicBezTo>
                      <a:pt x="148" y="77"/>
                      <a:pt x="153" y="69"/>
                      <a:pt x="153" y="69"/>
                    </a:cubicBezTo>
                    <a:lnTo>
                      <a:pt x="78" y="0"/>
                    </a:lnTo>
                    <a:close/>
                    <a:moveTo>
                      <a:pt x="76" y="76"/>
                    </a:moveTo>
                    <a:cubicBezTo>
                      <a:pt x="67" y="76"/>
                      <a:pt x="60" y="69"/>
                      <a:pt x="60" y="60"/>
                    </a:cubicBezTo>
                    <a:cubicBezTo>
                      <a:pt x="60" y="50"/>
                      <a:pt x="67" y="43"/>
                      <a:pt x="76" y="43"/>
                    </a:cubicBezTo>
                    <a:cubicBezTo>
                      <a:pt x="85" y="43"/>
                      <a:pt x="92" y="50"/>
                      <a:pt x="92" y="60"/>
                    </a:cubicBezTo>
                    <a:cubicBezTo>
                      <a:pt x="92" y="69"/>
                      <a:pt x="85" y="76"/>
                      <a:pt x="7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7" name="Freeform 6"/>
              <p:cNvSpPr>
                <a:spLocks/>
              </p:cNvSpPr>
              <p:nvPr/>
            </p:nvSpPr>
            <p:spPr bwMode="auto">
              <a:xfrm>
                <a:off x="1949464" y="1366877"/>
                <a:ext cx="49916" cy="102328"/>
              </a:xfrm>
              <a:custGeom>
                <a:avLst/>
                <a:gdLst>
                  <a:gd name="T0" fmla="*/ 20 w 20"/>
                  <a:gd name="T1" fmla="*/ 41 h 41"/>
                  <a:gd name="T2" fmla="*/ 20 w 20"/>
                  <a:gd name="T3" fmla="*/ 0 h 41"/>
                  <a:gd name="T4" fmla="*/ 0 w 20"/>
                  <a:gd name="T5" fmla="*/ 0 h 41"/>
                  <a:gd name="T6" fmla="*/ 0 w 20"/>
                  <a:gd name="T7" fmla="*/ 24 h 41"/>
                  <a:gd name="T8" fmla="*/ 20 w 20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1">
                    <a:moveTo>
                      <a:pt x="20" y="41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2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8" name="Oval 7"/>
              <p:cNvSpPr>
                <a:spLocks noChangeArrowheads="1"/>
              </p:cNvSpPr>
              <p:nvPr/>
            </p:nvSpPr>
            <p:spPr bwMode="auto">
              <a:xfrm>
                <a:off x="1777255" y="1484179"/>
                <a:ext cx="52412" cy="5490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60" name="Group 66"/>
            <p:cNvGrpSpPr/>
            <p:nvPr/>
          </p:nvGrpSpPr>
          <p:grpSpPr>
            <a:xfrm flipH="1">
              <a:off x="7167327" y="2642625"/>
              <a:ext cx="255726" cy="288435"/>
              <a:chOff x="5513440" y="1766202"/>
              <a:chExt cx="429274" cy="484183"/>
            </a:xfrm>
            <a:solidFill>
              <a:srgbClr val="E25E0E"/>
            </a:solidFill>
          </p:grpSpPr>
          <p:sp>
            <p:nvSpPr>
              <p:cNvPr id="93" name="Freeform 147"/>
              <p:cNvSpPr>
                <a:spLocks/>
              </p:cNvSpPr>
              <p:nvPr/>
            </p:nvSpPr>
            <p:spPr bwMode="auto">
              <a:xfrm>
                <a:off x="5513440" y="1766202"/>
                <a:ext cx="429274" cy="87353"/>
              </a:xfrm>
              <a:custGeom>
                <a:avLst/>
                <a:gdLst>
                  <a:gd name="T0" fmla="*/ 68 w 129"/>
                  <a:gd name="T1" fmla="*/ 8 h 26"/>
                  <a:gd name="T2" fmla="*/ 68 w 129"/>
                  <a:gd name="T3" fmla="*/ 4 h 26"/>
                  <a:gd name="T4" fmla="*/ 64 w 129"/>
                  <a:gd name="T5" fmla="*/ 0 h 26"/>
                  <a:gd name="T6" fmla="*/ 61 w 129"/>
                  <a:gd name="T7" fmla="*/ 4 h 26"/>
                  <a:gd name="T8" fmla="*/ 61 w 129"/>
                  <a:gd name="T9" fmla="*/ 8 h 26"/>
                  <a:gd name="T10" fmla="*/ 0 w 129"/>
                  <a:gd name="T11" fmla="*/ 8 h 26"/>
                  <a:gd name="T12" fmla="*/ 0 w 129"/>
                  <a:gd name="T13" fmla="*/ 26 h 26"/>
                  <a:gd name="T14" fmla="*/ 129 w 129"/>
                  <a:gd name="T15" fmla="*/ 26 h 26"/>
                  <a:gd name="T16" fmla="*/ 129 w 129"/>
                  <a:gd name="T17" fmla="*/ 8 h 26"/>
                  <a:gd name="T18" fmla="*/ 68 w 129"/>
                  <a:gd name="T19" fmla="*/ 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9" h="26">
                    <a:moveTo>
                      <a:pt x="68" y="8"/>
                    </a:moveTo>
                    <a:cubicBezTo>
                      <a:pt x="68" y="4"/>
                      <a:pt x="68" y="4"/>
                      <a:pt x="68" y="4"/>
                    </a:cubicBezTo>
                    <a:cubicBezTo>
                      <a:pt x="68" y="2"/>
                      <a:pt x="66" y="0"/>
                      <a:pt x="64" y="0"/>
                    </a:cubicBezTo>
                    <a:cubicBezTo>
                      <a:pt x="63" y="0"/>
                      <a:pt x="61" y="2"/>
                      <a:pt x="61" y="4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29" y="26"/>
                      <a:pt x="129" y="26"/>
                      <a:pt x="129" y="26"/>
                    </a:cubicBezTo>
                    <a:cubicBezTo>
                      <a:pt x="129" y="8"/>
                      <a:pt x="129" y="8"/>
                      <a:pt x="129" y="8"/>
                    </a:cubicBezTo>
                    <a:lnTo>
                      <a:pt x="68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4" name="Freeform 148"/>
              <p:cNvSpPr>
                <a:spLocks noEditPoints="1"/>
              </p:cNvSpPr>
              <p:nvPr/>
            </p:nvSpPr>
            <p:spPr bwMode="auto">
              <a:xfrm>
                <a:off x="5550876" y="1873521"/>
                <a:ext cx="356897" cy="376864"/>
              </a:xfrm>
              <a:custGeom>
                <a:avLst/>
                <a:gdLst>
                  <a:gd name="T0" fmla="*/ 143 w 143"/>
                  <a:gd name="T1" fmla="*/ 95 h 151"/>
                  <a:gd name="T2" fmla="*/ 143 w 143"/>
                  <a:gd name="T3" fmla="*/ 0 h 151"/>
                  <a:gd name="T4" fmla="*/ 0 w 143"/>
                  <a:gd name="T5" fmla="*/ 0 h 151"/>
                  <a:gd name="T6" fmla="*/ 0 w 143"/>
                  <a:gd name="T7" fmla="*/ 95 h 151"/>
                  <a:gd name="T8" fmla="*/ 63 w 143"/>
                  <a:gd name="T9" fmla="*/ 95 h 151"/>
                  <a:gd name="T10" fmla="*/ 63 w 143"/>
                  <a:gd name="T11" fmla="*/ 125 h 151"/>
                  <a:gd name="T12" fmla="*/ 45 w 143"/>
                  <a:gd name="T13" fmla="*/ 125 h 151"/>
                  <a:gd name="T14" fmla="*/ 45 w 143"/>
                  <a:gd name="T15" fmla="*/ 121 h 151"/>
                  <a:gd name="T16" fmla="*/ 37 w 143"/>
                  <a:gd name="T17" fmla="*/ 121 h 151"/>
                  <a:gd name="T18" fmla="*/ 25 w 143"/>
                  <a:gd name="T19" fmla="*/ 151 h 151"/>
                  <a:gd name="T20" fmla="*/ 33 w 143"/>
                  <a:gd name="T21" fmla="*/ 151 h 151"/>
                  <a:gd name="T22" fmla="*/ 40 w 143"/>
                  <a:gd name="T23" fmla="*/ 137 h 151"/>
                  <a:gd name="T24" fmla="*/ 104 w 143"/>
                  <a:gd name="T25" fmla="*/ 137 h 151"/>
                  <a:gd name="T26" fmla="*/ 109 w 143"/>
                  <a:gd name="T27" fmla="*/ 151 h 151"/>
                  <a:gd name="T28" fmla="*/ 119 w 143"/>
                  <a:gd name="T29" fmla="*/ 151 h 151"/>
                  <a:gd name="T30" fmla="*/ 107 w 143"/>
                  <a:gd name="T31" fmla="*/ 121 h 151"/>
                  <a:gd name="T32" fmla="*/ 97 w 143"/>
                  <a:gd name="T33" fmla="*/ 121 h 151"/>
                  <a:gd name="T34" fmla="*/ 97 w 143"/>
                  <a:gd name="T35" fmla="*/ 125 h 151"/>
                  <a:gd name="T36" fmla="*/ 80 w 143"/>
                  <a:gd name="T37" fmla="*/ 125 h 151"/>
                  <a:gd name="T38" fmla="*/ 80 w 143"/>
                  <a:gd name="T39" fmla="*/ 95 h 151"/>
                  <a:gd name="T40" fmla="*/ 143 w 143"/>
                  <a:gd name="T41" fmla="*/ 95 h 151"/>
                  <a:gd name="T42" fmla="*/ 92 w 143"/>
                  <a:gd name="T43" fmla="*/ 28 h 151"/>
                  <a:gd name="T44" fmla="*/ 133 w 143"/>
                  <a:gd name="T45" fmla="*/ 28 h 151"/>
                  <a:gd name="T46" fmla="*/ 133 w 143"/>
                  <a:gd name="T47" fmla="*/ 37 h 151"/>
                  <a:gd name="T48" fmla="*/ 92 w 143"/>
                  <a:gd name="T49" fmla="*/ 37 h 151"/>
                  <a:gd name="T50" fmla="*/ 92 w 143"/>
                  <a:gd name="T51" fmla="*/ 28 h 151"/>
                  <a:gd name="T52" fmla="*/ 92 w 143"/>
                  <a:gd name="T53" fmla="*/ 46 h 151"/>
                  <a:gd name="T54" fmla="*/ 133 w 143"/>
                  <a:gd name="T55" fmla="*/ 46 h 151"/>
                  <a:gd name="T56" fmla="*/ 133 w 143"/>
                  <a:gd name="T57" fmla="*/ 56 h 151"/>
                  <a:gd name="T58" fmla="*/ 92 w 143"/>
                  <a:gd name="T59" fmla="*/ 56 h 151"/>
                  <a:gd name="T60" fmla="*/ 92 w 143"/>
                  <a:gd name="T61" fmla="*/ 46 h 151"/>
                  <a:gd name="T62" fmla="*/ 92 w 143"/>
                  <a:gd name="T63" fmla="*/ 63 h 151"/>
                  <a:gd name="T64" fmla="*/ 133 w 143"/>
                  <a:gd name="T65" fmla="*/ 63 h 151"/>
                  <a:gd name="T66" fmla="*/ 133 w 143"/>
                  <a:gd name="T67" fmla="*/ 74 h 151"/>
                  <a:gd name="T68" fmla="*/ 92 w 143"/>
                  <a:gd name="T69" fmla="*/ 74 h 151"/>
                  <a:gd name="T70" fmla="*/ 92 w 143"/>
                  <a:gd name="T71" fmla="*/ 63 h 151"/>
                  <a:gd name="T72" fmla="*/ 8 w 143"/>
                  <a:gd name="T73" fmla="*/ 75 h 151"/>
                  <a:gd name="T74" fmla="*/ 8 w 143"/>
                  <a:gd name="T75" fmla="*/ 24 h 151"/>
                  <a:gd name="T76" fmla="*/ 83 w 143"/>
                  <a:gd name="T77" fmla="*/ 24 h 151"/>
                  <a:gd name="T78" fmla="*/ 83 w 143"/>
                  <a:gd name="T79" fmla="*/ 75 h 151"/>
                  <a:gd name="T80" fmla="*/ 8 w 143"/>
                  <a:gd name="T81" fmla="*/ 7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3" h="151">
                    <a:moveTo>
                      <a:pt x="143" y="95"/>
                    </a:moveTo>
                    <a:lnTo>
                      <a:pt x="143" y="0"/>
                    </a:lnTo>
                    <a:lnTo>
                      <a:pt x="0" y="0"/>
                    </a:lnTo>
                    <a:lnTo>
                      <a:pt x="0" y="95"/>
                    </a:lnTo>
                    <a:lnTo>
                      <a:pt x="63" y="95"/>
                    </a:lnTo>
                    <a:lnTo>
                      <a:pt x="63" y="125"/>
                    </a:lnTo>
                    <a:lnTo>
                      <a:pt x="45" y="125"/>
                    </a:lnTo>
                    <a:lnTo>
                      <a:pt x="45" y="121"/>
                    </a:lnTo>
                    <a:lnTo>
                      <a:pt x="37" y="121"/>
                    </a:lnTo>
                    <a:lnTo>
                      <a:pt x="25" y="151"/>
                    </a:lnTo>
                    <a:lnTo>
                      <a:pt x="33" y="151"/>
                    </a:lnTo>
                    <a:lnTo>
                      <a:pt x="40" y="137"/>
                    </a:lnTo>
                    <a:lnTo>
                      <a:pt x="104" y="137"/>
                    </a:lnTo>
                    <a:lnTo>
                      <a:pt x="109" y="151"/>
                    </a:lnTo>
                    <a:lnTo>
                      <a:pt x="119" y="151"/>
                    </a:lnTo>
                    <a:lnTo>
                      <a:pt x="107" y="121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80" y="125"/>
                    </a:lnTo>
                    <a:lnTo>
                      <a:pt x="80" y="95"/>
                    </a:lnTo>
                    <a:lnTo>
                      <a:pt x="143" y="95"/>
                    </a:lnTo>
                    <a:close/>
                    <a:moveTo>
                      <a:pt x="92" y="28"/>
                    </a:moveTo>
                    <a:lnTo>
                      <a:pt x="133" y="28"/>
                    </a:lnTo>
                    <a:lnTo>
                      <a:pt x="133" y="37"/>
                    </a:lnTo>
                    <a:lnTo>
                      <a:pt x="92" y="37"/>
                    </a:lnTo>
                    <a:lnTo>
                      <a:pt x="92" y="28"/>
                    </a:lnTo>
                    <a:close/>
                    <a:moveTo>
                      <a:pt x="92" y="46"/>
                    </a:moveTo>
                    <a:lnTo>
                      <a:pt x="133" y="46"/>
                    </a:lnTo>
                    <a:lnTo>
                      <a:pt x="133" y="56"/>
                    </a:lnTo>
                    <a:lnTo>
                      <a:pt x="92" y="56"/>
                    </a:lnTo>
                    <a:lnTo>
                      <a:pt x="92" y="46"/>
                    </a:lnTo>
                    <a:close/>
                    <a:moveTo>
                      <a:pt x="92" y="63"/>
                    </a:moveTo>
                    <a:lnTo>
                      <a:pt x="133" y="63"/>
                    </a:lnTo>
                    <a:lnTo>
                      <a:pt x="133" y="74"/>
                    </a:lnTo>
                    <a:lnTo>
                      <a:pt x="92" y="74"/>
                    </a:lnTo>
                    <a:lnTo>
                      <a:pt x="92" y="63"/>
                    </a:lnTo>
                    <a:close/>
                    <a:moveTo>
                      <a:pt x="8" y="75"/>
                    </a:moveTo>
                    <a:lnTo>
                      <a:pt x="8" y="24"/>
                    </a:lnTo>
                    <a:lnTo>
                      <a:pt x="83" y="24"/>
                    </a:lnTo>
                    <a:lnTo>
                      <a:pt x="83" y="75"/>
                    </a:lnTo>
                    <a:lnTo>
                      <a:pt x="8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5" name="Freeform 149"/>
              <p:cNvSpPr>
                <a:spLocks/>
              </p:cNvSpPr>
              <p:nvPr/>
            </p:nvSpPr>
            <p:spPr bwMode="auto">
              <a:xfrm>
                <a:off x="5578330" y="1945898"/>
                <a:ext cx="174705" cy="102328"/>
              </a:xfrm>
              <a:custGeom>
                <a:avLst/>
                <a:gdLst>
                  <a:gd name="T0" fmla="*/ 58 w 70"/>
                  <a:gd name="T1" fmla="*/ 12 h 41"/>
                  <a:gd name="T2" fmla="*/ 54 w 70"/>
                  <a:gd name="T3" fmla="*/ 20 h 41"/>
                  <a:gd name="T4" fmla="*/ 48 w 70"/>
                  <a:gd name="T5" fmla="*/ 16 h 41"/>
                  <a:gd name="T6" fmla="*/ 48 w 70"/>
                  <a:gd name="T7" fmla="*/ 16 h 41"/>
                  <a:gd name="T8" fmla="*/ 34 w 70"/>
                  <a:gd name="T9" fmla="*/ 8 h 41"/>
                  <a:gd name="T10" fmla="*/ 32 w 70"/>
                  <a:gd name="T11" fmla="*/ 12 h 41"/>
                  <a:gd name="T12" fmla="*/ 28 w 70"/>
                  <a:gd name="T13" fmla="*/ 20 h 41"/>
                  <a:gd name="T14" fmla="*/ 16 w 70"/>
                  <a:gd name="T15" fmla="*/ 12 h 41"/>
                  <a:gd name="T16" fmla="*/ 12 w 70"/>
                  <a:gd name="T17" fmla="*/ 17 h 41"/>
                  <a:gd name="T18" fmla="*/ 12 w 70"/>
                  <a:gd name="T19" fmla="*/ 17 h 41"/>
                  <a:gd name="T20" fmla="*/ 0 w 70"/>
                  <a:gd name="T21" fmla="*/ 37 h 41"/>
                  <a:gd name="T22" fmla="*/ 5 w 70"/>
                  <a:gd name="T23" fmla="*/ 41 h 41"/>
                  <a:gd name="T24" fmla="*/ 17 w 70"/>
                  <a:gd name="T25" fmla="*/ 21 h 41"/>
                  <a:gd name="T26" fmla="*/ 24 w 70"/>
                  <a:gd name="T27" fmla="*/ 25 h 41"/>
                  <a:gd name="T28" fmla="*/ 24 w 70"/>
                  <a:gd name="T29" fmla="*/ 25 h 41"/>
                  <a:gd name="T30" fmla="*/ 30 w 70"/>
                  <a:gd name="T31" fmla="*/ 29 h 41"/>
                  <a:gd name="T32" fmla="*/ 37 w 70"/>
                  <a:gd name="T33" fmla="*/ 17 h 41"/>
                  <a:gd name="T34" fmla="*/ 42 w 70"/>
                  <a:gd name="T35" fmla="*/ 21 h 41"/>
                  <a:gd name="T36" fmla="*/ 42 w 70"/>
                  <a:gd name="T37" fmla="*/ 21 h 41"/>
                  <a:gd name="T38" fmla="*/ 56 w 70"/>
                  <a:gd name="T39" fmla="*/ 28 h 41"/>
                  <a:gd name="T40" fmla="*/ 57 w 70"/>
                  <a:gd name="T41" fmla="*/ 28 h 41"/>
                  <a:gd name="T42" fmla="*/ 57 w 70"/>
                  <a:gd name="T43" fmla="*/ 28 h 41"/>
                  <a:gd name="T44" fmla="*/ 64 w 70"/>
                  <a:gd name="T45" fmla="*/ 17 h 41"/>
                  <a:gd name="T46" fmla="*/ 64 w 70"/>
                  <a:gd name="T47" fmla="*/ 17 h 41"/>
                  <a:gd name="T48" fmla="*/ 70 w 70"/>
                  <a:gd name="T49" fmla="*/ 4 h 41"/>
                  <a:gd name="T50" fmla="*/ 65 w 70"/>
                  <a:gd name="T51" fmla="*/ 0 h 41"/>
                  <a:gd name="T52" fmla="*/ 58 w 70"/>
                  <a:gd name="T53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0" h="41">
                    <a:moveTo>
                      <a:pt x="58" y="12"/>
                    </a:moveTo>
                    <a:lnTo>
                      <a:pt x="54" y="20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34" y="8"/>
                    </a:lnTo>
                    <a:lnTo>
                      <a:pt x="32" y="12"/>
                    </a:lnTo>
                    <a:lnTo>
                      <a:pt x="28" y="20"/>
                    </a:lnTo>
                    <a:lnTo>
                      <a:pt x="16" y="12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0" y="37"/>
                    </a:lnTo>
                    <a:lnTo>
                      <a:pt x="5" y="41"/>
                    </a:lnTo>
                    <a:lnTo>
                      <a:pt x="17" y="21"/>
                    </a:lnTo>
                    <a:lnTo>
                      <a:pt x="24" y="25"/>
                    </a:lnTo>
                    <a:lnTo>
                      <a:pt x="24" y="25"/>
                    </a:lnTo>
                    <a:lnTo>
                      <a:pt x="30" y="29"/>
                    </a:lnTo>
                    <a:lnTo>
                      <a:pt x="37" y="17"/>
                    </a:lnTo>
                    <a:lnTo>
                      <a:pt x="42" y="21"/>
                    </a:lnTo>
                    <a:lnTo>
                      <a:pt x="42" y="21"/>
                    </a:lnTo>
                    <a:lnTo>
                      <a:pt x="56" y="28"/>
                    </a:lnTo>
                    <a:lnTo>
                      <a:pt x="57" y="28"/>
                    </a:lnTo>
                    <a:lnTo>
                      <a:pt x="57" y="28"/>
                    </a:lnTo>
                    <a:lnTo>
                      <a:pt x="64" y="17"/>
                    </a:lnTo>
                    <a:lnTo>
                      <a:pt x="64" y="17"/>
                    </a:lnTo>
                    <a:lnTo>
                      <a:pt x="70" y="4"/>
                    </a:lnTo>
                    <a:lnTo>
                      <a:pt x="65" y="0"/>
                    </a:lnTo>
                    <a:lnTo>
                      <a:pt x="58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61" name="Group 78"/>
            <p:cNvGrpSpPr/>
            <p:nvPr/>
          </p:nvGrpSpPr>
          <p:grpSpPr>
            <a:xfrm>
              <a:off x="6694172" y="4437509"/>
              <a:ext cx="180302" cy="226071"/>
              <a:chOff x="5106627" y="2260366"/>
              <a:chExt cx="324452" cy="406813"/>
            </a:xfrm>
            <a:solidFill>
              <a:srgbClr val="E25E0E"/>
            </a:solidFill>
          </p:grpSpPr>
          <p:sp>
            <p:nvSpPr>
              <p:cNvPr id="89" name="Freeform 80"/>
              <p:cNvSpPr>
                <a:spLocks/>
              </p:cNvSpPr>
              <p:nvPr/>
            </p:nvSpPr>
            <p:spPr bwMode="auto">
              <a:xfrm>
                <a:off x="5106627" y="2430079"/>
                <a:ext cx="324452" cy="134772"/>
              </a:xfrm>
              <a:custGeom>
                <a:avLst/>
                <a:gdLst>
                  <a:gd name="T0" fmla="*/ 49 w 98"/>
                  <a:gd name="T1" fmla="*/ 16 h 40"/>
                  <a:gd name="T2" fmla="*/ 2 w 98"/>
                  <a:gd name="T3" fmla="*/ 0 h 40"/>
                  <a:gd name="T4" fmla="*/ 0 w 98"/>
                  <a:gd name="T5" fmla="*/ 5 h 40"/>
                  <a:gd name="T6" fmla="*/ 0 w 98"/>
                  <a:gd name="T7" fmla="*/ 20 h 40"/>
                  <a:gd name="T8" fmla="*/ 49 w 98"/>
                  <a:gd name="T9" fmla="*/ 40 h 40"/>
                  <a:gd name="T10" fmla="*/ 98 w 98"/>
                  <a:gd name="T11" fmla="*/ 20 h 40"/>
                  <a:gd name="T12" fmla="*/ 98 w 98"/>
                  <a:gd name="T13" fmla="*/ 5 h 40"/>
                  <a:gd name="T14" fmla="*/ 96 w 98"/>
                  <a:gd name="T15" fmla="*/ 0 h 40"/>
                  <a:gd name="T16" fmla="*/ 49 w 98"/>
                  <a:gd name="T17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0">
                    <a:moveTo>
                      <a:pt x="49" y="16"/>
                    </a:moveTo>
                    <a:cubicBezTo>
                      <a:pt x="26" y="16"/>
                      <a:pt x="7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ubicBezTo>
                      <a:pt x="91" y="9"/>
                      <a:pt x="72" y="16"/>
                      <a:pt x="4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0" name="Freeform 81"/>
              <p:cNvSpPr>
                <a:spLocks/>
              </p:cNvSpPr>
              <p:nvPr/>
            </p:nvSpPr>
            <p:spPr bwMode="auto">
              <a:xfrm>
                <a:off x="5106627" y="2534902"/>
                <a:ext cx="324452" cy="132277"/>
              </a:xfrm>
              <a:custGeom>
                <a:avLst/>
                <a:gdLst>
                  <a:gd name="T0" fmla="*/ 49 w 98"/>
                  <a:gd name="T1" fmla="*/ 15 h 40"/>
                  <a:gd name="T2" fmla="*/ 2 w 98"/>
                  <a:gd name="T3" fmla="*/ 0 h 40"/>
                  <a:gd name="T4" fmla="*/ 0 w 98"/>
                  <a:gd name="T5" fmla="*/ 4 h 40"/>
                  <a:gd name="T6" fmla="*/ 0 w 98"/>
                  <a:gd name="T7" fmla="*/ 19 h 40"/>
                  <a:gd name="T8" fmla="*/ 49 w 98"/>
                  <a:gd name="T9" fmla="*/ 40 h 40"/>
                  <a:gd name="T10" fmla="*/ 98 w 98"/>
                  <a:gd name="T11" fmla="*/ 19 h 40"/>
                  <a:gd name="T12" fmla="*/ 98 w 98"/>
                  <a:gd name="T13" fmla="*/ 4 h 40"/>
                  <a:gd name="T14" fmla="*/ 96 w 98"/>
                  <a:gd name="T15" fmla="*/ 0 h 40"/>
                  <a:gd name="T16" fmla="*/ 49 w 98"/>
                  <a:gd name="T17" fmla="*/ 1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0">
                    <a:moveTo>
                      <a:pt x="49" y="15"/>
                    </a:moveTo>
                    <a:cubicBezTo>
                      <a:pt x="26" y="15"/>
                      <a:pt x="7" y="9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19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98" y="3"/>
                      <a:pt x="97" y="1"/>
                      <a:pt x="96" y="0"/>
                    </a:cubicBezTo>
                    <a:cubicBezTo>
                      <a:pt x="91" y="9"/>
                      <a:pt x="72" y="15"/>
                      <a:pt x="49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1" name="Freeform 82"/>
              <p:cNvSpPr>
                <a:spLocks/>
              </p:cNvSpPr>
              <p:nvPr/>
            </p:nvSpPr>
            <p:spPr bwMode="auto">
              <a:xfrm>
                <a:off x="5106627" y="2330248"/>
                <a:ext cx="324452" cy="137269"/>
              </a:xfrm>
              <a:custGeom>
                <a:avLst/>
                <a:gdLst>
                  <a:gd name="T0" fmla="*/ 96 w 98"/>
                  <a:gd name="T1" fmla="*/ 0 h 41"/>
                  <a:gd name="T2" fmla="*/ 49 w 98"/>
                  <a:gd name="T3" fmla="*/ 15 h 41"/>
                  <a:gd name="T4" fmla="*/ 2 w 98"/>
                  <a:gd name="T5" fmla="*/ 0 h 41"/>
                  <a:gd name="T6" fmla="*/ 0 w 98"/>
                  <a:gd name="T7" fmla="*/ 5 h 41"/>
                  <a:gd name="T8" fmla="*/ 0 w 98"/>
                  <a:gd name="T9" fmla="*/ 20 h 41"/>
                  <a:gd name="T10" fmla="*/ 49 w 98"/>
                  <a:gd name="T11" fmla="*/ 41 h 41"/>
                  <a:gd name="T12" fmla="*/ 98 w 98"/>
                  <a:gd name="T13" fmla="*/ 20 h 41"/>
                  <a:gd name="T14" fmla="*/ 98 w 98"/>
                  <a:gd name="T15" fmla="*/ 5 h 41"/>
                  <a:gd name="T16" fmla="*/ 96 w 98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1">
                    <a:moveTo>
                      <a:pt x="96" y="0"/>
                    </a:moveTo>
                    <a:cubicBezTo>
                      <a:pt x="95" y="9"/>
                      <a:pt x="75" y="15"/>
                      <a:pt x="49" y="15"/>
                    </a:cubicBezTo>
                    <a:cubicBezTo>
                      <a:pt x="24" y="15"/>
                      <a:pt x="3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1"/>
                      <a:pt x="49" y="41"/>
                    </a:cubicBezTo>
                    <a:cubicBezTo>
                      <a:pt x="76" y="41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2" name="Oval 83"/>
              <p:cNvSpPr>
                <a:spLocks noChangeArrowheads="1"/>
              </p:cNvSpPr>
              <p:nvPr/>
            </p:nvSpPr>
            <p:spPr bwMode="auto">
              <a:xfrm>
                <a:off x="5111618" y="2260366"/>
                <a:ext cx="316965" cy="10731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62" name="Group 83"/>
            <p:cNvGrpSpPr/>
            <p:nvPr/>
          </p:nvGrpSpPr>
          <p:grpSpPr>
            <a:xfrm flipH="1">
              <a:off x="5514907" y="4037133"/>
              <a:ext cx="148332" cy="120702"/>
              <a:chOff x="1550139" y="1314466"/>
              <a:chExt cx="509139" cy="414300"/>
            </a:xfrm>
            <a:solidFill>
              <a:srgbClr val="E25E0E"/>
            </a:solidFill>
          </p:grpSpPr>
          <p:sp>
            <p:nvSpPr>
              <p:cNvPr id="86" name="Freeform 5"/>
              <p:cNvSpPr>
                <a:spLocks noEditPoints="1"/>
              </p:cNvSpPr>
              <p:nvPr/>
            </p:nvSpPr>
            <p:spPr bwMode="auto">
              <a:xfrm>
                <a:off x="1550139" y="1314466"/>
                <a:ext cx="509139" cy="414300"/>
              </a:xfrm>
              <a:custGeom>
                <a:avLst/>
                <a:gdLst>
                  <a:gd name="T0" fmla="*/ 78 w 153"/>
                  <a:gd name="T1" fmla="*/ 0 h 125"/>
                  <a:gd name="T2" fmla="*/ 0 w 153"/>
                  <a:gd name="T3" fmla="*/ 69 h 125"/>
                  <a:gd name="T4" fmla="*/ 15 w 153"/>
                  <a:gd name="T5" fmla="*/ 69 h 125"/>
                  <a:gd name="T6" fmla="*/ 21 w 153"/>
                  <a:gd name="T7" fmla="*/ 64 h 125"/>
                  <a:gd name="T8" fmla="*/ 21 w 153"/>
                  <a:gd name="T9" fmla="*/ 121 h 125"/>
                  <a:gd name="T10" fmla="*/ 24 w 153"/>
                  <a:gd name="T11" fmla="*/ 125 h 125"/>
                  <a:gd name="T12" fmla="*/ 62 w 153"/>
                  <a:gd name="T13" fmla="*/ 125 h 125"/>
                  <a:gd name="T14" fmla="*/ 63 w 153"/>
                  <a:gd name="T15" fmla="*/ 93 h 125"/>
                  <a:gd name="T16" fmla="*/ 67 w 153"/>
                  <a:gd name="T17" fmla="*/ 88 h 125"/>
                  <a:gd name="T18" fmla="*/ 83 w 153"/>
                  <a:gd name="T19" fmla="*/ 88 h 125"/>
                  <a:gd name="T20" fmla="*/ 89 w 153"/>
                  <a:gd name="T21" fmla="*/ 93 h 125"/>
                  <a:gd name="T22" fmla="*/ 89 w 153"/>
                  <a:gd name="T23" fmla="*/ 125 h 125"/>
                  <a:gd name="T24" fmla="*/ 126 w 153"/>
                  <a:gd name="T25" fmla="*/ 125 h 125"/>
                  <a:gd name="T26" fmla="*/ 130 w 153"/>
                  <a:gd name="T27" fmla="*/ 120 h 125"/>
                  <a:gd name="T28" fmla="*/ 130 w 153"/>
                  <a:gd name="T29" fmla="*/ 63 h 125"/>
                  <a:gd name="T30" fmla="*/ 136 w 153"/>
                  <a:gd name="T31" fmla="*/ 69 h 125"/>
                  <a:gd name="T32" fmla="*/ 153 w 153"/>
                  <a:gd name="T33" fmla="*/ 69 h 125"/>
                  <a:gd name="T34" fmla="*/ 78 w 153"/>
                  <a:gd name="T35" fmla="*/ 0 h 125"/>
                  <a:gd name="T36" fmla="*/ 76 w 153"/>
                  <a:gd name="T37" fmla="*/ 76 h 125"/>
                  <a:gd name="T38" fmla="*/ 60 w 153"/>
                  <a:gd name="T39" fmla="*/ 60 h 125"/>
                  <a:gd name="T40" fmla="*/ 76 w 153"/>
                  <a:gd name="T41" fmla="*/ 43 h 125"/>
                  <a:gd name="T42" fmla="*/ 92 w 153"/>
                  <a:gd name="T43" fmla="*/ 60 h 125"/>
                  <a:gd name="T44" fmla="*/ 76 w 153"/>
                  <a:gd name="T45" fmla="*/ 76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" h="125">
                    <a:moveTo>
                      <a:pt x="78" y="0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5" y="78"/>
                      <a:pt x="15" y="69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1" y="121"/>
                      <a:pt x="21" y="121"/>
                      <a:pt x="21" y="121"/>
                    </a:cubicBezTo>
                    <a:cubicBezTo>
                      <a:pt x="21" y="121"/>
                      <a:pt x="21" y="125"/>
                      <a:pt x="24" y="125"/>
                    </a:cubicBezTo>
                    <a:cubicBezTo>
                      <a:pt x="28" y="125"/>
                      <a:pt x="62" y="125"/>
                      <a:pt x="62" y="125"/>
                    </a:cubicBezTo>
                    <a:cubicBezTo>
                      <a:pt x="63" y="93"/>
                      <a:pt x="63" y="93"/>
                      <a:pt x="63" y="93"/>
                    </a:cubicBezTo>
                    <a:cubicBezTo>
                      <a:pt x="63" y="93"/>
                      <a:pt x="62" y="88"/>
                      <a:pt x="67" y="88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9" y="88"/>
                      <a:pt x="89" y="93"/>
                      <a:pt x="89" y="93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25"/>
                      <a:pt x="121" y="125"/>
                      <a:pt x="126" y="125"/>
                    </a:cubicBezTo>
                    <a:cubicBezTo>
                      <a:pt x="131" y="125"/>
                      <a:pt x="130" y="120"/>
                      <a:pt x="130" y="120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6" y="69"/>
                      <a:pt x="136" y="69"/>
                      <a:pt x="136" y="69"/>
                    </a:cubicBezTo>
                    <a:cubicBezTo>
                      <a:pt x="148" y="77"/>
                      <a:pt x="153" y="69"/>
                      <a:pt x="153" y="69"/>
                    </a:cubicBezTo>
                    <a:lnTo>
                      <a:pt x="78" y="0"/>
                    </a:lnTo>
                    <a:close/>
                    <a:moveTo>
                      <a:pt x="76" y="76"/>
                    </a:moveTo>
                    <a:cubicBezTo>
                      <a:pt x="67" y="76"/>
                      <a:pt x="60" y="69"/>
                      <a:pt x="60" y="60"/>
                    </a:cubicBezTo>
                    <a:cubicBezTo>
                      <a:pt x="60" y="50"/>
                      <a:pt x="67" y="43"/>
                      <a:pt x="76" y="43"/>
                    </a:cubicBezTo>
                    <a:cubicBezTo>
                      <a:pt x="85" y="43"/>
                      <a:pt x="92" y="50"/>
                      <a:pt x="92" y="60"/>
                    </a:cubicBezTo>
                    <a:cubicBezTo>
                      <a:pt x="92" y="69"/>
                      <a:pt x="85" y="76"/>
                      <a:pt x="7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7" name="Freeform 6"/>
              <p:cNvSpPr>
                <a:spLocks/>
              </p:cNvSpPr>
              <p:nvPr/>
            </p:nvSpPr>
            <p:spPr bwMode="auto">
              <a:xfrm>
                <a:off x="1949464" y="1366877"/>
                <a:ext cx="49916" cy="102328"/>
              </a:xfrm>
              <a:custGeom>
                <a:avLst/>
                <a:gdLst>
                  <a:gd name="T0" fmla="*/ 20 w 20"/>
                  <a:gd name="T1" fmla="*/ 41 h 41"/>
                  <a:gd name="T2" fmla="*/ 20 w 20"/>
                  <a:gd name="T3" fmla="*/ 0 h 41"/>
                  <a:gd name="T4" fmla="*/ 0 w 20"/>
                  <a:gd name="T5" fmla="*/ 0 h 41"/>
                  <a:gd name="T6" fmla="*/ 0 w 20"/>
                  <a:gd name="T7" fmla="*/ 24 h 41"/>
                  <a:gd name="T8" fmla="*/ 20 w 20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1">
                    <a:moveTo>
                      <a:pt x="20" y="41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2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8" name="Oval 7"/>
              <p:cNvSpPr>
                <a:spLocks noChangeArrowheads="1"/>
              </p:cNvSpPr>
              <p:nvPr/>
            </p:nvSpPr>
            <p:spPr bwMode="auto">
              <a:xfrm>
                <a:off x="1777255" y="1484179"/>
                <a:ext cx="52412" cy="5490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sp>
          <p:nvSpPr>
            <p:cNvPr id="63" name="Freeform 10"/>
            <p:cNvSpPr>
              <a:spLocks noEditPoints="1"/>
            </p:cNvSpPr>
            <p:nvPr/>
          </p:nvSpPr>
          <p:spPr bwMode="auto">
            <a:xfrm>
              <a:off x="7409740" y="3125842"/>
              <a:ext cx="169991" cy="149403"/>
            </a:xfrm>
            <a:custGeom>
              <a:avLst/>
              <a:gdLst>
                <a:gd name="T0" fmla="*/ 121 w 122"/>
                <a:gd name="T1" fmla="*/ 103 h 107"/>
                <a:gd name="T2" fmla="*/ 63 w 122"/>
                <a:gd name="T3" fmla="*/ 1 h 107"/>
                <a:gd name="T4" fmla="*/ 61 w 122"/>
                <a:gd name="T5" fmla="*/ 0 h 107"/>
                <a:gd name="T6" fmla="*/ 59 w 122"/>
                <a:gd name="T7" fmla="*/ 1 h 107"/>
                <a:gd name="T8" fmla="*/ 1 w 122"/>
                <a:gd name="T9" fmla="*/ 103 h 107"/>
                <a:gd name="T10" fmla="*/ 0 w 122"/>
                <a:gd name="T11" fmla="*/ 105 h 107"/>
                <a:gd name="T12" fmla="*/ 0 w 122"/>
                <a:gd name="T13" fmla="*/ 106 h 107"/>
                <a:gd name="T14" fmla="*/ 3 w 122"/>
                <a:gd name="T15" fmla="*/ 107 h 107"/>
                <a:gd name="T16" fmla="*/ 119 w 122"/>
                <a:gd name="T17" fmla="*/ 107 h 107"/>
                <a:gd name="T18" fmla="*/ 121 w 122"/>
                <a:gd name="T19" fmla="*/ 106 h 107"/>
                <a:gd name="T20" fmla="*/ 121 w 122"/>
                <a:gd name="T21" fmla="*/ 103 h 107"/>
                <a:gd name="T22" fmla="*/ 55 w 122"/>
                <a:gd name="T23" fmla="*/ 38 h 107"/>
                <a:gd name="T24" fmla="*/ 67 w 122"/>
                <a:gd name="T25" fmla="*/ 38 h 107"/>
                <a:gd name="T26" fmla="*/ 67 w 122"/>
                <a:gd name="T27" fmla="*/ 76 h 107"/>
                <a:gd name="T28" fmla="*/ 55 w 122"/>
                <a:gd name="T29" fmla="*/ 76 h 107"/>
                <a:gd name="T30" fmla="*/ 55 w 122"/>
                <a:gd name="T31" fmla="*/ 38 h 107"/>
                <a:gd name="T32" fmla="*/ 61 w 122"/>
                <a:gd name="T33" fmla="*/ 97 h 107"/>
                <a:gd name="T34" fmla="*/ 55 w 122"/>
                <a:gd name="T35" fmla="*/ 91 h 107"/>
                <a:gd name="T36" fmla="*/ 61 w 122"/>
                <a:gd name="T37" fmla="*/ 86 h 107"/>
                <a:gd name="T38" fmla="*/ 67 w 122"/>
                <a:gd name="T39" fmla="*/ 91 h 107"/>
                <a:gd name="T40" fmla="*/ 61 w 122"/>
                <a:gd name="T4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2" h="107">
                  <a:moveTo>
                    <a:pt x="121" y="103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2" y="0"/>
                    <a:pt x="61" y="0"/>
                  </a:cubicBezTo>
                  <a:cubicBezTo>
                    <a:pt x="60" y="0"/>
                    <a:pt x="59" y="1"/>
                    <a:pt x="59" y="1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4"/>
                    <a:pt x="0" y="104"/>
                    <a:pt x="0" y="105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" y="107"/>
                    <a:pt x="2" y="107"/>
                    <a:pt x="3" y="107"/>
                  </a:cubicBezTo>
                  <a:cubicBezTo>
                    <a:pt x="119" y="107"/>
                    <a:pt x="119" y="107"/>
                    <a:pt x="119" y="107"/>
                  </a:cubicBezTo>
                  <a:cubicBezTo>
                    <a:pt x="120" y="107"/>
                    <a:pt x="121" y="107"/>
                    <a:pt x="121" y="106"/>
                  </a:cubicBezTo>
                  <a:cubicBezTo>
                    <a:pt x="122" y="105"/>
                    <a:pt x="122" y="104"/>
                    <a:pt x="121" y="103"/>
                  </a:cubicBezTo>
                  <a:close/>
                  <a:moveTo>
                    <a:pt x="55" y="38"/>
                  </a:moveTo>
                  <a:cubicBezTo>
                    <a:pt x="67" y="38"/>
                    <a:pt x="67" y="38"/>
                    <a:pt x="67" y="38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55" y="76"/>
                    <a:pt x="55" y="76"/>
                    <a:pt x="55" y="76"/>
                  </a:cubicBezTo>
                  <a:lnTo>
                    <a:pt x="55" y="38"/>
                  </a:lnTo>
                  <a:close/>
                  <a:moveTo>
                    <a:pt x="61" y="97"/>
                  </a:moveTo>
                  <a:cubicBezTo>
                    <a:pt x="57" y="97"/>
                    <a:pt x="55" y="95"/>
                    <a:pt x="55" y="91"/>
                  </a:cubicBezTo>
                  <a:cubicBezTo>
                    <a:pt x="55" y="88"/>
                    <a:pt x="57" y="86"/>
                    <a:pt x="61" y="86"/>
                  </a:cubicBezTo>
                  <a:cubicBezTo>
                    <a:pt x="65" y="86"/>
                    <a:pt x="67" y="88"/>
                    <a:pt x="67" y="91"/>
                  </a:cubicBezTo>
                  <a:cubicBezTo>
                    <a:pt x="67" y="95"/>
                    <a:pt x="65" y="97"/>
                    <a:pt x="61" y="97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4" name="Freeform 13"/>
            <p:cNvSpPr>
              <a:spLocks noEditPoints="1"/>
            </p:cNvSpPr>
            <p:nvPr/>
          </p:nvSpPr>
          <p:spPr bwMode="auto">
            <a:xfrm>
              <a:off x="6536605" y="4874728"/>
              <a:ext cx="160340" cy="141626"/>
            </a:xfrm>
            <a:custGeom>
              <a:avLst/>
              <a:gdLst>
                <a:gd name="T0" fmla="*/ 132 w 134"/>
                <a:gd name="T1" fmla="*/ 16 h 118"/>
                <a:gd name="T2" fmla="*/ 120 w 134"/>
                <a:gd name="T3" fmla="*/ 4 h 118"/>
                <a:gd name="T4" fmla="*/ 115 w 134"/>
                <a:gd name="T5" fmla="*/ 4 h 118"/>
                <a:gd name="T6" fmla="*/ 113 w 134"/>
                <a:gd name="T7" fmla="*/ 8 h 118"/>
                <a:gd name="T8" fmla="*/ 111 w 134"/>
                <a:gd name="T9" fmla="*/ 8 h 118"/>
                <a:gd name="T10" fmla="*/ 111 w 134"/>
                <a:gd name="T11" fmla="*/ 8 h 118"/>
                <a:gd name="T12" fmla="*/ 80 w 134"/>
                <a:gd name="T13" fmla="*/ 39 h 118"/>
                <a:gd name="T14" fmla="*/ 78 w 134"/>
                <a:gd name="T15" fmla="*/ 47 h 118"/>
                <a:gd name="T16" fmla="*/ 82 w 134"/>
                <a:gd name="T17" fmla="*/ 50 h 118"/>
                <a:gd name="T18" fmla="*/ 82 w 134"/>
                <a:gd name="T19" fmla="*/ 50 h 118"/>
                <a:gd name="T20" fmla="*/ 82 w 134"/>
                <a:gd name="T21" fmla="*/ 50 h 118"/>
                <a:gd name="T22" fmla="*/ 75 w 134"/>
                <a:gd name="T23" fmla="*/ 57 h 118"/>
                <a:gd name="T24" fmla="*/ 53 w 134"/>
                <a:gd name="T25" fmla="*/ 35 h 118"/>
                <a:gd name="T26" fmla="*/ 46 w 134"/>
                <a:gd name="T27" fmla="*/ 9 h 118"/>
                <a:gd name="T28" fmla="*/ 21 w 134"/>
                <a:gd name="T29" fmla="*/ 2 h 118"/>
                <a:gd name="T30" fmla="*/ 36 w 134"/>
                <a:gd name="T31" fmla="*/ 17 h 118"/>
                <a:gd name="T32" fmla="*/ 32 w 134"/>
                <a:gd name="T33" fmla="*/ 32 h 118"/>
                <a:gd name="T34" fmla="*/ 17 w 134"/>
                <a:gd name="T35" fmla="*/ 36 h 118"/>
                <a:gd name="T36" fmla="*/ 2 w 134"/>
                <a:gd name="T37" fmla="*/ 21 h 118"/>
                <a:gd name="T38" fmla="*/ 9 w 134"/>
                <a:gd name="T39" fmla="*/ 46 h 118"/>
                <a:gd name="T40" fmla="*/ 36 w 134"/>
                <a:gd name="T41" fmla="*/ 53 h 118"/>
                <a:gd name="T42" fmla="*/ 36 w 134"/>
                <a:gd name="T43" fmla="*/ 53 h 118"/>
                <a:gd name="T44" fmla="*/ 58 w 134"/>
                <a:gd name="T45" fmla="*/ 74 h 118"/>
                <a:gd name="T46" fmla="*/ 37 w 134"/>
                <a:gd name="T47" fmla="*/ 95 h 118"/>
                <a:gd name="T48" fmla="*/ 36 w 134"/>
                <a:gd name="T49" fmla="*/ 94 h 118"/>
                <a:gd name="T50" fmla="*/ 30 w 134"/>
                <a:gd name="T51" fmla="*/ 99 h 118"/>
                <a:gd name="T52" fmla="*/ 20 w 134"/>
                <a:gd name="T53" fmla="*/ 114 h 118"/>
                <a:gd name="T54" fmla="*/ 23 w 134"/>
                <a:gd name="T55" fmla="*/ 116 h 118"/>
                <a:gd name="T56" fmla="*/ 38 w 134"/>
                <a:gd name="T57" fmla="*/ 107 h 118"/>
                <a:gd name="T58" fmla="*/ 43 w 134"/>
                <a:gd name="T59" fmla="*/ 101 h 118"/>
                <a:gd name="T60" fmla="*/ 42 w 134"/>
                <a:gd name="T61" fmla="*/ 100 h 118"/>
                <a:gd name="T62" fmla="*/ 62 w 134"/>
                <a:gd name="T63" fmla="*/ 79 h 118"/>
                <a:gd name="T64" fmla="*/ 98 w 134"/>
                <a:gd name="T65" fmla="*/ 114 h 118"/>
                <a:gd name="T66" fmla="*/ 106 w 134"/>
                <a:gd name="T67" fmla="*/ 118 h 118"/>
                <a:gd name="T68" fmla="*/ 115 w 134"/>
                <a:gd name="T69" fmla="*/ 114 h 118"/>
                <a:gd name="T70" fmla="*/ 115 w 134"/>
                <a:gd name="T71" fmla="*/ 97 h 118"/>
                <a:gd name="T72" fmla="*/ 80 w 134"/>
                <a:gd name="T73" fmla="*/ 62 h 118"/>
                <a:gd name="T74" fmla="*/ 87 w 134"/>
                <a:gd name="T75" fmla="*/ 55 h 118"/>
                <a:gd name="T76" fmla="*/ 90 w 134"/>
                <a:gd name="T77" fmla="*/ 58 h 118"/>
                <a:gd name="T78" fmla="*/ 97 w 134"/>
                <a:gd name="T79" fmla="*/ 56 h 118"/>
                <a:gd name="T80" fmla="*/ 127 w 134"/>
                <a:gd name="T81" fmla="*/ 26 h 118"/>
                <a:gd name="T82" fmla="*/ 128 w 134"/>
                <a:gd name="T83" fmla="*/ 25 h 118"/>
                <a:gd name="T84" fmla="*/ 128 w 134"/>
                <a:gd name="T85" fmla="*/ 25 h 118"/>
                <a:gd name="T86" fmla="*/ 129 w 134"/>
                <a:gd name="T87" fmla="*/ 23 h 118"/>
                <a:gd name="T88" fmla="*/ 132 w 134"/>
                <a:gd name="T89" fmla="*/ 22 h 118"/>
                <a:gd name="T90" fmla="*/ 132 w 134"/>
                <a:gd name="T91" fmla="*/ 16 h 118"/>
                <a:gd name="T92" fmla="*/ 108 w 134"/>
                <a:gd name="T93" fmla="*/ 103 h 118"/>
                <a:gd name="T94" fmla="*/ 112 w 134"/>
                <a:gd name="T95" fmla="*/ 108 h 118"/>
                <a:gd name="T96" fmla="*/ 108 w 134"/>
                <a:gd name="T97" fmla="*/ 112 h 118"/>
                <a:gd name="T98" fmla="*/ 103 w 134"/>
                <a:gd name="T99" fmla="*/ 108 h 118"/>
                <a:gd name="T100" fmla="*/ 108 w 134"/>
                <a:gd name="T101" fmla="*/ 103 h 118"/>
                <a:gd name="T102" fmla="*/ 90 w 134"/>
                <a:gd name="T103" fmla="*/ 41 h 118"/>
                <a:gd name="T104" fmla="*/ 88 w 134"/>
                <a:gd name="T105" fmla="*/ 39 h 118"/>
                <a:gd name="T106" fmla="*/ 111 w 134"/>
                <a:gd name="T107" fmla="*/ 16 h 118"/>
                <a:gd name="T108" fmla="*/ 113 w 134"/>
                <a:gd name="T109" fmla="*/ 18 h 118"/>
                <a:gd name="T110" fmla="*/ 90 w 134"/>
                <a:gd name="T111" fmla="*/ 41 h 118"/>
                <a:gd name="T112" fmla="*/ 98 w 134"/>
                <a:gd name="T113" fmla="*/ 48 h 118"/>
                <a:gd name="T114" fmla="*/ 96 w 134"/>
                <a:gd name="T115" fmla="*/ 46 h 118"/>
                <a:gd name="T116" fmla="*/ 118 w 134"/>
                <a:gd name="T117" fmla="*/ 23 h 118"/>
                <a:gd name="T118" fmla="*/ 120 w 134"/>
                <a:gd name="T119" fmla="*/ 25 h 118"/>
                <a:gd name="T120" fmla="*/ 98 w 134"/>
                <a:gd name="T121" fmla="*/ 4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4" h="118">
                  <a:moveTo>
                    <a:pt x="132" y="16"/>
                  </a:moveTo>
                  <a:cubicBezTo>
                    <a:pt x="120" y="4"/>
                    <a:pt x="120" y="4"/>
                    <a:pt x="120" y="4"/>
                  </a:cubicBezTo>
                  <a:cubicBezTo>
                    <a:pt x="119" y="2"/>
                    <a:pt x="116" y="2"/>
                    <a:pt x="115" y="4"/>
                  </a:cubicBezTo>
                  <a:cubicBezTo>
                    <a:pt x="114" y="5"/>
                    <a:pt x="113" y="6"/>
                    <a:pt x="113" y="8"/>
                  </a:cubicBezTo>
                  <a:cubicBezTo>
                    <a:pt x="113" y="8"/>
                    <a:pt x="112" y="8"/>
                    <a:pt x="111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81" y="42"/>
                    <a:pt x="80" y="44"/>
                    <a:pt x="78" y="47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56" y="26"/>
                    <a:pt x="53" y="16"/>
                    <a:pt x="46" y="9"/>
                  </a:cubicBezTo>
                  <a:cubicBezTo>
                    <a:pt x="39" y="2"/>
                    <a:pt x="30" y="0"/>
                    <a:pt x="21" y="2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30"/>
                    <a:pt x="2" y="39"/>
                    <a:pt x="9" y="46"/>
                  </a:cubicBezTo>
                  <a:cubicBezTo>
                    <a:pt x="16" y="54"/>
                    <a:pt x="27" y="56"/>
                    <a:pt x="36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37" y="95"/>
                    <a:pt x="37" y="95"/>
                    <a:pt x="37" y="95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23" y="116"/>
                    <a:pt x="23" y="116"/>
                    <a:pt x="23" y="116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98" y="114"/>
                    <a:pt x="98" y="114"/>
                    <a:pt x="98" y="114"/>
                  </a:cubicBezTo>
                  <a:cubicBezTo>
                    <a:pt x="100" y="117"/>
                    <a:pt x="103" y="118"/>
                    <a:pt x="106" y="118"/>
                  </a:cubicBezTo>
                  <a:cubicBezTo>
                    <a:pt x="110" y="118"/>
                    <a:pt x="113" y="117"/>
                    <a:pt x="115" y="114"/>
                  </a:cubicBezTo>
                  <a:cubicBezTo>
                    <a:pt x="120" y="110"/>
                    <a:pt x="120" y="102"/>
                    <a:pt x="115" y="97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2" y="56"/>
                    <a:pt x="95" y="56"/>
                    <a:pt x="97" y="56"/>
                  </a:cubicBezTo>
                  <a:cubicBezTo>
                    <a:pt x="127" y="26"/>
                    <a:pt x="127" y="26"/>
                    <a:pt x="127" y="26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8" y="25"/>
                    <a:pt x="129" y="24"/>
                    <a:pt x="129" y="23"/>
                  </a:cubicBezTo>
                  <a:cubicBezTo>
                    <a:pt x="130" y="23"/>
                    <a:pt x="131" y="23"/>
                    <a:pt x="132" y="22"/>
                  </a:cubicBezTo>
                  <a:cubicBezTo>
                    <a:pt x="134" y="20"/>
                    <a:pt x="134" y="17"/>
                    <a:pt x="132" y="16"/>
                  </a:cubicBezTo>
                  <a:close/>
                  <a:moveTo>
                    <a:pt x="108" y="103"/>
                  </a:moveTo>
                  <a:cubicBezTo>
                    <a:pt x="110" y="103"/>
                    <a:pt x="112" y="105"/>
                    <a:pt x="112" y="108"/>
                  </a:cubicBezTo>
                  <a:cubicBezTo>
                    <a:pt x="112" y="110"/>
                    <a:pt x="110" y="112"/>
                    <a:pt x="108" y="112"/>
                  </a:cubicBezTo>
                  <a:cubicBezTo>
                    <a:pt x="105" y="112"/>
                    <a:pt x="103" y="110"/>
                    <a:pt x="103" y="108"/>
                  </a:cubicBezTo>
                  <a:cubicBezTo>
                    <a:pt x="103" y="105"/>
                    <a:pt x="105" y="103"/>
                    <a:pt x="108" y="103"/>
                  </a:cubicBezTo>
                  <a:close/>
                  <a:moveTo>
                    <a:pt x="90" y="41"/>
                  </a:moveTo>
                  <a:cubicBezTo>
                    <a:pt x="88" y="39"/>
                    <a:pt x="88" y="39"/>
                    <a:pt x="88" y="39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3" y="18"/>
                    <a:pt x="113" y="18"/>
                    <a:pt x="113" y="18"/>
                  </a:cubicBezTo>
                  <a:lnTo>
                    <a:pt x="90" y="41"/>
                  </a:lnTo>
                  <a:close/>
                  <a:moveTo>
                    <a:pt x="98" y="48"/>
                  </a:moveTo>
                  <a:cubicBezTo>
                    <a:pt x="96" y="46"/>
                    <a:pt x="96" y="46"/>
                    <a:pt x="96" y="46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20" y="25"/>
                    <a:pt x="120" y="25"/>
                    <a:pt x="120" y="25"/>
                  </a:cubicBezTo>
                  <a:lnTo>
                    <a:pt x="98" y="48"/>
                  </a:ln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grpSp>
          <p:nvGrpSpPr>
            <p:cNvPr id="65" name="Group 89"/>
            <p:cNvGrpSpPr/>
            <p:nvPr/>
          </p:nvGrpSpPr>
          <p:grpSpPr>
            <a:xfrm flipH="1">
              <a:off x="5847523" y="3922218"/>
              <a:ext cx="132105" cy="94426"/>
              <a:chOff x="1585913" y="1584325"/>
              <a:chExt cx="461963" cy="330201"/>
            </a:xfrm>
            <a:solidFill>
              <a:srgbClr val="E25E0E"/>
            </a:solidFill>
          </p:grpSpPr>
          <p:sp>
            <p:nvSpPr>
              <p:cNvPr id="84" name="Freeform 13"/>
              <p:cNvSpPr>
                <a:spLocks/>
              </p:cNvSpPr>
              <p:nvPr/>
            </p:nvSpPr>
            <p:spPr bwMode="auto">
              <a:xfrm>
                <a:off x="1585913" y="1646238"/>
                <a:ext cx="461963" cy="268288"/>
              </a:xfrm>
              <a:custGeom>
                <a:avLst/>
                <a:gdLst>
                  <a:gd name="T0" fmla="*/ 0 w 291"/>
                  <a:gd name="T1" fmla="*/ 0 h 169"/>
                  <a:gd name="T2" fmla="*/ 0 w 291"/>
                  <a:gd name="T3" fmla="*/ 169 h 169"/>
                  <a:gd name="T4" fmla="*/ 291 w 291"/>
                  <a:gd name="T5" fmla="*/ 169 h 169"/>
                  <a:gd name="T6" fmla="*/ 291 w 291"/>
                  <a:gd name="T7" fmla="*/ 0 h 169"/>
                  <a:gd name="T8" fmla="*/ 146 w 291"/>
                  <a:gd name="T9" fmla="*/ 105 h 169"/>
                  <a:gd name="T10" fmla="*/ 0 w 291"/>
                  <a:gd name="T1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" h="169">
                    <a:moveTo>
                      <a:pt x="0" y="0"/>
                    </a:moveTo>
                    <a:lnTo>
                      <a:pt x="0" y="169"/>
                    </a:lnTo>
                    <a:lnTo>
                      <a:pt x="291" y="169"/>
                    </a:lnTo>
                    <a:lnTo>
                      <a:pt x="291" y="0"/>
                    </a:lnTo>
                    <a:lnTo>
                      <a:pt x="146" y="1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5" name="Freeform 14"/>
              <p:cNvSpPr>
                <a:spLocks/>
              </p:cNvSpPr>
              <p:nvPr/>
            </p:nvSpPr>
            <p:spPr bwMode="auto">
              <a:xfrm>
                <a:off x="1585913" y="1584325"/>
                <a:ext cx="461963" cy="192088"/>
              </a:xfrm>
              <a:custGeom>
                <a:avLst/>
                <a:gdLst>
                  <a:gd name="T0" fmla="*/ 291 w 291"/>
                  <a:gd name="T1" fmla="*/ 17 h 121"/>
                  <a:gd name="T2" fmla="*/ 291 w 291"/>
                  <a:gd name="T3" fmla="*/ 0 h 121"/>
                  <a:gd name="T4" fmla="*/ 0 w 291"/>
                  <a:gd name="T5" fmla="*/ 0 h 121"/>
                  <a:gd name="T6" fmla="*/ 0 w 291"/>
                  <a:gd name="T7" fmla="*/ 17 h 121"/>
                  <a:gd name="T8" fmla="*/ 146 w 291"/>
                  <a:gd name="T9" fmla="*/ 121 h 121"/>
                  <a:gd name="T10" fmla="*/ 291 w 291"/>
                  <a:gd name="T11" fmla="*/ 17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" h="121">
                    <a:moveTo>
                      <a:pt x="291" y="17"/>
                    </a:moveTo>
                    <a:lnTo>
                      <a:pt x="291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146" y="121"/>
                    </a:lnTo>
                    <a:lnTo>
                      <a:pt x="29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66" name="Group 92"/>
            <p:cNvGrpSpPr/>
            <p:nvPr/>
          </p:nvGrpSpPr>
          <p:grpSpPr>
            <a:xfrm>
              <a:off x="7201200" y="2235179"/>
              <a:ext cx="180443" cy="112397"/>
              <a:chOff x="5172076" y="1938338"/>
              <a:chExt cx="471488" cy="293688"/>
            </a:xfrm>
            <a:solidFill>
              <a:srgbClr val="E25E0E"/>
            </a:solidFill>
          </p:grpSpPr>
          <p:sp>
            <p:nvSpPr>
              <p:cNvPr id="81" name="Freeform 8"/>
              <p:cNvSpPr>
                <a:spLocks noEditPoints="1"/>
              </p:cNvSpPr>
              <p:nvPr/>
            </p:nvSpPr>
            <p:spPr bwMode="auto">
              <a:xfrm>
                <a:off x="5172076" y="1938338"/>
                <a:ext cx="471488" cy="293688"/>
              </a:xfrm>
              <a:custGeom>
                <a:avLst/>
                <a:gdLst>
                  <a:gd name="T0" fmla="*/ 113 w 125"/>
                  <a:gd name="T1" fmla="*/ 18 h 78"/>
                  <a:gd name="T2" fmla="*/ 113 w 125"/>
                  <a:gd name="T3" fmla="*/ 0 h 78"/>
                  <a:gd name="T4" fmla="*/ 0 w 125"/>
                  <a:gd name="T5" fmla="*/ 0 h 78"/>
                  <a:gd name="T6" fmla="*/ 0 w 125"/>
                  <a:gd name="T7" fmla="*/ 78 h 78"/>
                  <a:gd name="T8" fmla="*/ 113 w 125"/>
                  <a:gd name="T9" fmla="*/ 78 h 78"/>
                  <a:gd name="T10" fmla="*/ 113 w 125"/>
                  <a:gd name="T11" fmla="*/ 60 h 78"/>
                  <a:gd name="T12" fmla="*/ 125 w 125"/>
                  <a:gd name="T13" fmla="*/ 54 h 78"/>
                  <a:gd name="T14" fmla="*/ 125 w 125"/>
                  <a:gd name="T15" fmla="*/ 26 h 78"/>
                  <a:gd name="T16" fmla="*/ 113 w 125"/>
                  <a:gd name="T17" fmla="*/ 18 h 78"/>
                  <a:gd name="T18" fmla="*/ 104 w 125"/>
                  <a:gd name="T19" fmla="*/ 69 h 78"/>
                  <a:gd name="T20" fmla="*/ 10 w 125"/>
                  <a:gd name="T21" fmla="*/ 69 h 78"/>
                  <a:gd name="T22" fmla="*/ 10 w 125"/>
                  <a:gd name="T23" fmla="*/ 10 h 78"/>
                  <a:gd name="T24" fmla="*/ 104 w 125"/>
                  <a:gd name="T25" fmla="*/ 10 h 78"/>
                  <a:gd name="T26" fmla="*/ 104 w 125"/>
                  <a:gd name="T27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6"/>
                      <a:pt x="125" y="26"/>
                      <a:pt x="125" y="26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9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4" y="10"/>
                      <a:pt x="104" y="10"/>
                      <a:pt x="104" y="10"/>
                    </a:cubicBezTo>
                    <a:lnTo>
                      <a:pt x="104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2" name="Rectangle 9"/>
              <p:cNvSpPr>
                <a:spLocks noChangeArrowheads="1"/>
              </p:cNvSpPr>
              <p:nvPr/>
            </p:nvSpPr>
            <p:spPr bwMode="auto">
              <a:xfrm>
                <a:off x="5235576" y="2001838"/>
                <a:ext cx="90488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3" name="Rectangle 10"/>
              <p:cNvSpPr>
                <a:spLocks noChangeArrowheads="1"/>
              </p:cNvSpPr>
              <p:nvPr/>
            </p:nvSpPr>
            <p:spPr bwMode="auto">
              <a:xfrm>
                <a:off x="5341938" y="2001838"/>
                <a:ext cx="85725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sp>
          <p:nvSpPr>
            <p:cNvPr id="67" name="Freeform 10"/>
            <p:cNvSpPr>
              <a:spLocks noEditPoints="1"/>
            </p:cNvSpPr>
            <p:nvPr/>
          </p:nvSpPr>
          <p:spPr bwMode="auto">
            <a:xfrm>
              <a:off x="5550715" y="1839095"/>
              <a:ext cx="169991" cy="149403"/>
            </a:xfrm>
            <a:custGeom>
              <a:avLst/>
              <a:gdLst>
                <a:gd name="T0" fmla="*/ 121 w 122"/>
                <a:gd name="T1" fmla="*/ 103 h 107"/>
                <a:gd name="T2" fmla="*/ 63 w 122"/>
                <a:gd name="T3" fmla="*/ 1 h 107"/>
                <a:gd name="T4" fmla="*/ 61 w 122"/>
                <a:gd name="T5" fmla="*/ 0 h 107"/>
                <a:gd name="T6" fmla="*/ 59 w 122"/>
                <a:gd name="T7" fmla="*/ 1 h 107"/>
                <a:gd name="T8" fmla="*/ 1 w 122"/>
                <a:gd name="T9" fmla="*/ 103 h 107"/>
                <a:gd name="T10" fmla="*/ 0 w 122"/>
                <a:gd name="T11" fmla="*/ 105 h 107"/>
                <a:gd name="T12" fmla="*/ 0 w 122"/>
                <a:gd name="T13" fmla="*/ 106 h 107"/>
                <a:gd name="T14" fmla="*/ 3 w 122"/>
                <a:gd name="T15" fmla="*/ 107 h 107"/>
                <a:gd name="T16" fmla="*/ 119 w 122"/>
                <a:gd name="T17" fmla="*/ 107 h 107"/>
                <a:gd name="T18" fmla="*/ 121 w 122"/>
                <a:gd name="T19" fmla="*/ 106 h 107"/>
                <a:gd name="T20" fmla="*/ 121 w 122"/>
                <a:gd name="T21" fmla="*/ 103 h 107"/>
                <a:gd name="T22" fmla="*/ 55 w 122"/>
                <a:gd name="T23" fmla="*/ 38 h 107"/>
                <a:gd name="T24" fmla="*/ 67 w 122"/>
                <a:gd name="T25" fmla="*/ 38 h 107"/>
                <a:gd name="T26" fmla="*/ 67 w 122"/>
                <a:gd name="T27" fmla="*/ 76 h 107"/>
                <a:gd name="T28" fmla="*/ 55 w 122"/>
                <a:gd name="T29" fmla="*/ 76 h 107"/>
                <a:gd name="T30" fmla="*/ 55 w 122"/>
                <a:gd name="T31" fmla="*/ 38 h 107"/>
                <a:gd name="T32" fmla="*/ 61 w 122"/>
                <a:gd name="T33" fmla="*/ 97 h 107"/>
                <a:gd name="T34" fmla="*/ 55 w 122"/>
                <a:gd name="T35" fmla="*/ 91 h 107"/>
                <a:gd name="T36" fmla="*/ 61 w 122"/>
                <a:gd name="T37" fmla="*/ 86 h 107"/>
                <a:gd name="T38" fmla="*/ 67 w 122"/>
                <a:gd name="T39" fmla="*/ 91 h 107"/>
                <a:gd name="T40" fmla="*/ 61 w 122"/>
                <a:gd name="T4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2" h="107">
                  <a:moveTo>
                    <a:pt x="121" y="103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2" y="0"/>
                    <a:pt x="61" y="0"/>
                  </a:cubicBezTo>
                  <a:cubicBezTo>
                    <a:pt x="60" y="0"/>
                    <a:pt x="59" y="1"/>
                    <a:pt x="59" y="1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4"/>
                    <a:pt x="0" y="104"/>
                    <a:pt x="0" y="105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" y="107"/>
                    <a:pt x="2" y="107"/>
                    <a:pt x="3" y="107"/>
                  </a:cubicBezTo>
                  <a:cubicBezTo>
                    <a:pt x="119" y="107"/>
                    <a:pt x="119" y="107"/>
                    <a:pt x="119" y="107"/>
                  </a:cubicBezTo>
                  <a:cubicBezTo>
                    <a:pt x="120" y="107"/>
                    <a:pt x="121" y="107"/>
                    <a:pt x="121" y="106"/>
                  </a:cubicBezTo>
                  <a:cubicBezTo>
                    <a:pt x="122" y="105"/>
                    <a:pt x="122" y="104"/>
                    <a:pt x="121" y="103"/>
                  </a:cubicBezTo>
                  <a:close/>
                  <a:moveTo>
                    <a:pt x="55" y="38"/>
                  </a:moveTo>
                  <a:cubicBezTo>
                    <a:pt x="67" y="38"/>
                    <a:pt x="67" y="38"/>
                    <a:pt x="67" y="38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55" y="76"/>
                    <a:pt x="55" y="76"/>
                    <a:pt x="55" y="76"/>
                  </a:cubicBezTo>
                  <a:lnTo>
                    <a:pt x="55" y="38"/>
                  </a:lnTo>
                  <a:close/>
                  <a:moveTo>
                    <a:pt x="61" y="97"/>
                  </a:moveTo>
                  <a:cubicBezTo>
                    <a:pt x="57" y="97"/>
                    <a:pt x="55" y="95"/>
                    <a:pt x="55" y="91"/>
                  </a:cubicBezTo>
                  <a:cubicBezTo>
                    <a:pt x="55" y="88"/>
                    <a:pt x="57" y="86"/>
                    <a:pt x="61" y="86"/>
                  </a:cubicBezTo>
                  <a:cubicBezTo>
                    <a:pt x="65" y="86"/>
                    <a:pt x="67" y="88"/>
                    <a:pt x="67" y="91"/>
                  </a:cubicBezTo>
                  <a:cubicBezTo>
                    <a:pt x="67" y="95"/>
                    <a:pt x="65" y="97"/>
                    <a:pt x="61" y="97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8" name="Freeform 13"/>
            <p:cNvSpPr>
              <a:spLocks noEditPoints="1"/>
            </p:cNvSpPr>
            <p:nvPr/>
          </p:nvSpPr>
          <p:spPr bwMode="auto">
            <a:xfrm>
              <a:off x="4992766" y="2482811"/>
              <a:ext cx="160340" cy="141626"/>
            </a:xfrm>
            <a:custGeom>
              <a:avLst/>
              <a:gdLst>
                <a:gd name="T0" fmla="*/ 132 w 134"/>
                <a:gd name="T1" fmla="*/ 16 h 118"/>
                <a:gd name="T2" fmla="*/ 120 w 134"/>
                <a:gd name="T3" fmla="*/ 4 h 118"/>
                <a:gd name="T4" fmla="*/ 115 w 134"/>
                <a:gd name="T5" fmla="*/ 4 h 118"/>
                <a:gd name="T6" fmla="*/ 113 w 134"/>
                <a:gd name="T7" fmla="*/ 8 h 118"/>
                <a:gd name="T8" fmla="*/ 111 w 134"/>
                <a:gd name="T9" fmla="*/ 8 h 118"/>
                <a:gd name="T10" fmla="*/ 111 w 134"/>
                <a:gd name="T11" fmla="*/ 8 h 118"/>
                <a:gd name="T12" fmla="*/ 80 w 134"/>
                <a:gd name="T13" fmla="*/ 39 h 118"/>
                <a:gd name="T14" fmla="*/ 78 w 134"/>
                <a:gd name="T15" fmla="*/ 47 h 118"/>
                <a:gd name="T16" fmla="*/ 82 w 134"/>
                <a:gd name="T17" fmla="*/ 50 h 118"/>
                <a:gd name="T18" fmla="*/ 82 w 134"/>
                <a:gd name="T19" fmla="*/ 50 h 118"/>
                <a:gd name="T20" fmla="*/ 82 w 134"/>
                <a:gd name="T21" fmla="*/ 50 h 118"/>
                <a:gd name="T22" fmla="*/ 75 w 134"/>
                <a:gd name="T23" fmla="*/ 57 h 118"/>
                <a:gd name="T24" fmla="*/ 53 w 134"/>
                <a:gd name="T25" fmla="*/ 35 h 118"/>
                <a:gd name="T26" fmla="*/ 46 w 134"/>
                <a:gd name="T27" fmla="*/ 9 h 118"/>
                <a:gd name="T28" fmla="*/ 21 w 134"/>
                <a:gd name="T29" fmla="*/ 2 h 118"/>
                <a:gd name="T30" fmla="*/ 36 w 134"/>
                <a:gd name="T31" fmla="*/ 17 h 118"/>
                <a:gd name="T32" fmla="*/ 32 w 134"/>
                <a:gd name="T33" fmla="*/ 32 h 118"/>
                <a:gd name="T34" fmla="*/ 17 w 134"/>
                <a:gd name="T35" fmla="*/ 36 h 118"/>
                <a:gd name="T36" fmla="*/ 2 w 134"/>
                <a:gd name="T37" fmla="*/ 21 h 118"/>
                <a:gd name="T38" fmla="*/ 9 w 134"/>
                <a:gd name="T39" fmla="*/ 46 h 118"/>
                <a:gd name="T40" fmla="*/ 36 w 134"/>
                <a:gd name="T41" fmla="*/ 53 h 118"/>
                <a:gd name="T42" fmla="*/ 36 w 134"/>
                <a:gd name="T43" fmla="*/ 53 h 118"/>
                <a:gd name="T44" fmla="*/ 58 w 134"/>
                <a:gd name="T45" fmla="*/ 74 h 118"/>
                <a:gd name="T46" fmla="*/ 37 w 134"/>
                <a:gd name="T47" fmla="*/ 95 h 118"/>
                <a:gd name="T48" fmla="*/ 36 w 134"/>
                <a:gd name="T49" fmla="*/ 94 h 118"/>
                <a:gd name="T50" fmla="*/ 30 w 134"/>
                <a:gd name="T51" fmla="*/ 99 h 118"/>
                <a:gd name="T52" fmla="*/ 20 w 134"/>
                <a:gd name="T53" fmla="*/ 114 h 118"/>
                <a:gd name="T54" fmla="*/ 23 w 134"/>
                <a:gd name="T55" fmla="*/ 116 h 118"/>
                <a:gd name="T56" fmla="*/ 38 w 134"/>
                <a:gd name="T57" fmla="*/ 107 h 118"/>
                <a:gd name="T58" fmla="*/ 43 w 134"/>
                <a:gd name="T59" fmla="*/ 101 h 118"/>
                <a:gd name="T60" fmla="*/ 42 w 134"/>
                <a:gd name="T61" fmla="*/ 100 h 118"/>
                <a:gd name="T62" fmla="*/ 62 w 134"/>
                <a:gd name="T63" fmla="*/ 79 h 118"/>
                <a:gd name="T64" fmla="*/ 98 w 134"/>
                <a:gd name="T65" fmla="*/ 114 h 118"/>
                <a:gd name="T66" fmla="*/ 106 w 134"/>
                <a:gd name="T67" fmla="*/ 118 h 118"/>
                <a:gd name="T68" fmla="*/ 115 w 134"/>
                <a:gd name="T69" fmla="*/ 114 h 118"/>
                <a:gd name="T70" fmla="*/ 115 w 134"/>
                <a:gd name="T71" fmla="*/ 97 h 118"/>
                <a:gd name="T72" fmla="*/ 80 w 134"/>
                <a:gd name="T73" fmla="*/ 62 h 118"/>
                <a:gd name="T74" fmla="*/ 87 w 134"/>
                <a:gd name="T75" fmla="*/ 55 h 118"/>
                <a:gd name="T76" fmla="*/ 90 w 134"/>
                <a:gd name="T77" fmla="*/ 58 h 118"/>
                <a:gd name="T78" fmla="*/ 97 w 134"/>
                <a:gd name="T79" fmla="*/ 56 h 118"/>
                <a:gd name="T80" fmla="*/ 127 w 134"/>
                <a:gd name="T81" fmla="*/ 26 h 118"/>
                <a:gd name="T82" fmla="*/ 128 w 134"/>
                <a:gd name="T83" fmla="*/ 25 h 118"/>
                <a:gd name="T84" fmla="*/ 128 w 134"/>
                <a:gd name="T85" fmla="*/ 25 h 118"/>
                <a:gd name="T86" fmla="*/ 129 w 134"/>
                <a:gd name="T87" fmla="*/ 23 h 118"/>
                <a:gd name="T88" fmla="*/ 132 w 134"/>
                <a:gd name="T89" fmla="*/ 22 h 118"/>
                <a:gd name="T90" fmla="*/ 132 w 134"/>
                <a:gd name="T91" fmla="*/ 16 h 118"/>
                <a:gd name="T92" fmla="*/ 108 w 134"/>
                <a:gd name="T93" fmla="*/ 103 h 118"/>
                <a:gd name="T94" fmla="*/ 112 w 134"/>
                <a:gd name="T95" fmla="*/ 108 h 118"/>
                <a:gd name="T96" fmla="*/ 108 w 134"/>
                <a:gd name="T97" fmla="*/ 112 h 118"/>
                <a:gd name="T98" fmla="*/ 103 w 134"/>
                <a:gd name="T99" fmla="*/ 108 h 118"/>
                <a:gd name="T100" fmla="*/ 108 w 134"/>
                <a:gd name="T101" fmla="*/ 103 h 118"/>
                <a:gd name="T102" fmla="*/ 90 w 134"/>
                <a:gd name="T103" fmla="*/ 41 h 118"/>
                <a:gd name="T104" fmla="*/ 88 w 134"/>
                <a:gd name="T105" fmla="*/ 39 h 118"/>
                <a:gd name="T106" fmla="*/ 111 w 134"/>
                <a:gd name="T107" fmla="*/ 16 h 118"/>
                <a:gd name="T108" fmla="*/ 113 w 134"/>
                <a:gd name="T109" fmla="*/ 18 h 118"/>
                <a:gd name="T110" fmla="*/ 90 w 134"/>
                <a:gd name="T111" fmla="*/ 41 h 118"/>
                <a:gd name="T112" fmla="*/ 98 w 134"/>
                <a:gd name="T113" fmla="*/ 48 h 118"/>
                <a:gd name="T114" fmla="*/ 96 w 134"/>
                <a:gd name="T115" fmla="*/ 46 h 118"/>
                <a:gd name="T116" fmla="*/ 118 w 134"/>
                <a:gd name="T117" fmla="*/ 23 h 118"/>
                <a:gd name="T118" fmla="*/ 120 w 134"/>
                <a:gd name="T119" fmla="*/ 25 h 118"/>
                <a:gd name="T120" fmla="*/ 98 w 134"/>
                <a:gd name="T121" fmla="*/ 4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4" h="118">
                  <a:moveTo>
                    <a:pt x="132" y="16"/>
                  </a:moveTo>
                  <a:cubicBezTo>
                    <a:pt x="120" y="4"/>
                    <a:pt x="120" y="4"/>
                    <a:pt x="120" y="4"/>
                  </a:cubicBezTo>
                  <a:cubicBezTo>
                    <a:pt x="119" y="2"/>
                    <a:pt x="116" y="2"/>
                    <a:pt x="115" y="4"/>
                  </a:cubicBezTo>
                  <a:cubicBezTo>
                    <a:pt x="114" y="5"/>
                    <a:pt x="113" y="6"/>
                    <a:pt x="113" y="8"/>
                  </a:cubicBezTo>
                  <a:cubicBezTo>
                    <a:pt x="113" y="8"/>
                    <a:pt x="112" y="8"/>
                    <a:pt x="111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81" y="42"/>
                    <a:pt x="80" y="44"/>
                    <a:pt x="78" y="47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56" y="26"/>
                    <a:pt x="53" y="16"/>
                    <a:pt x="46" y="9"/>
                  </a:cubicBezTo>
                  <a:cubicBezTo>
                    <a:pt x="39" y="2"/>
                    <a:pt x="30" y="0"/>
                    <a:pt x="21" y="2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30"/>
                    <a:pt x="2" y="39"/>
                    <a:pt x="9" y="46"/>
                  </a:cubicBezTo>
                  <a:cubicBezTo>
                    <a:pt x="16" y="54"/>
                    <a:pt x="27" y="56"/>
                    <a:pt x="36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37" y="95"/>
                    <a:pt x="37" y="95"/>
                    <a:pt x="37" y="95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23" y="116"/>
                    <a:pt x="23" y="116"/>
                    <a:pt x="23" y="116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98" y="114"/>
                    <a:pt x="98" y="114"/>
                    <a:pt x="98" y="114"/>
                  </a:cubicBezTo>
                  <a:cubicBezTo>
                    <a:pt x="100" y="117"/>
                    <a:pt x="103" y="118"/>
                    <a:pt x="106" y="118"/>
                  </a:cubicBezTo>
                  <a:cubicBezTo>
                    <a:pt x="110" y="118"/>
                    <a:pt x="113" y="117"/>
                    <a:pt x="115" y="114"/>
                  </a:cubicBezTo>
                  <a:cubicBezTo>
                    <a:pt x="120" y="110"/>
                    <a:pt x="120" y="102"/>
                    <a:pt x="115" y="97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2" y="56"/>
                    <a:pt x="95" y="56"/>
                    <a:pt x="97" y="56"/>
                  </a:cubicBezTo>
                  <a:cubicBezTo>
                    <a:pt x="127" y="26"/>
                    <a:pt x="127" y="26"/>
                    <a:pt x="127" y="26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8" y="25"/>
                    <a:pt x="129" y="24"/>
                    <a:pt x="129" y="23"/>
                  </a:cubicBezTo>
                  <a:cubicBezTo>
                    <a:pt x="130" y="23"/>
                    <a:pt x="131" y="23"/>
                    <a:pt x="132" y="22"/>
                  </a:cubicBezTo>
                  <a:cubicBezTo>
                    <a:pt x="134" y="20"/>
                    <a:pt x="134" y="17"/>
                    <a:pt x="132" y="16"/>
                  </a:cubicBezTo>
                  <a:close/>
                  <a:moveTo>
                    <a:pt x="108" y="103"/>
                  </a:moveTo>
                  <a:cubicBezTo>
                    <a:pt x="110" y="103"/>
                    <a:pt x="112" y="105"/>
                    <a:pt x="112" y="108"/>
                  </a:cubicBezTo>
                  <a:cubicBezTo>
                    <a:pt x="112" y="110"/>
                    <a:pt x="110" y="112"/>
                    <a:pt x="108" y="112"/>
                  </a:cubicBezTo>
                  <a:cubicBezTo>
                    <a:pt x="105" y="112"/>
                    <a:pt x="103" y="110"/>
                    <a:pt x="103" y="108"/>
                  </a:cubicBezTo>
                  <a:cubicBezTo>
                    <a:pt x="103" y="105"/>
                    <a:pt x="105" y="103"/>
                    <a:pt x="108" y="103"/>
                  </a:cubicBezTo>
                  <a:close/>
                  <a:moveTo>
                    <a:pt x="90" y="41"/>
                  </a:moveTo>
                  <a:cubicBezTo>
                    <a:pt x="88" y="39"/>
                    <a:pt x="88" y="39"/>
                    <a:pt x="88" y="39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3" y="18"/>
                    <a:pt x="113" y="18"/>
                    <a:pt x="113" y="18"/>
                  </a:cubicBezTo>
                  <a:lnTo>
                    <a:pt x="90" y="41"/>
                  </a:lnTo>
                  <a:close/>
                  <a:moveTo>
                    <a:pt x="98" y="48"/>
                  </a:moveTo>
                  <a:cubicBezTo>
                    <a:pt x="96" y="46"/>
                    <a:pt x="96" y="46"/>
                    <a:pt x="96" y="46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20" y="25"/>
                    <a:pt x="120" y="25"/>
                    <a:pt x="120" y="25"/>
                  </a:cubicBezTo>
                  <a:lnTo>
                    <a:pt x="98" y="48"/>
                  </a:ln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9" name="Freeform 6"/>
            <p:cNvSpPr>
              <a:spLocks/>
            </p:cNvSpPr>
            <p:nvPr/>
          </p:nvSpPr>
          <p:spPr bwMode="auto">
            <a:xfrm>
              <a:off x="2084710" y="1817926"/>
              <a:ext cx="2670945" cy="1051846"/>
            </a:xfrm>
            <a:custGeom>
              <a:avLst/>
              <a:gdLst>
                <a:gd name="T0" fmla="*/ 16 w 1028"/>
                <a:gd name="T1" fmla="*/ 0 h 522"/>
                <a:gd name="T2" fmla="*/ 941 w 1028"/>
                <a:gd name="T3" fmla="*/ 0 h 522"/>
                <a:gd name="T4" fmla="*/ 958 w 1028"/>
                <a:gd name="T5" fmla="*/ 16 h 522"/>
                <a:gd name="T6" fmla="*/ 958 w 1028"/>
                <a:gd name="T7" fmla="*/ 225 h 522"/>
                <a:gd name="T8" fmla="*/ 1028 w 1028"/>
                <a:gd name="T9" fmla="*/ 262 h 522"/>
                <a:gd name="T10" fmla="*/ 958 w 1028"/>
                <a:gd name="T11" fmla="*/ 302 h 522"/>
                <a:gd name="T12" fmla="*/ 958 w 1028"/>
                <a:gd name="T13" fmla="*/ 506 h 522"/>
                <a:gd name="T14" fmla="*/ 941 w 1028"/>
                <a:gd name="T15" fmla="*/ 522 h 522"/>
                <a:gd name="T16" fmla="*/ 16 w 1028"/>
                <a:gd name="T17" fmla="*/ 522 h 522"/>
                <a:gd name="T18" fmla="*/ 0 w 1028"/>
                <a:gd name="T19" fmla="*/ 506 h 522"/>
                <a:gd name="T20" fmla="*/ 0 w 1028"/>
                <a:gd name="T21" fmla="*/ 16 h 522"/>
                <a:gd name="T22" fmla="*/ 16 w 1028"/>
                <a:gd name="T23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8" h="522">
                  <a:moveTo>
                    <a:pt x="16" y="0"/>
                  </a:moveTo>
                  <a:cubicBezTo>
                    <a:pt x="941" y="0"/>
                    <a:pt x="941" y="0"/>
                    <a:pt x="941" y="0"/>
                  </a:cubicBezTo>
                  <a:cubicBezTo>
                    <a:pt x="950" y="0"/>
                    <a:pt x="958" y="7"/>
                    <a:pt x="958" y="16"/>
                  </a:cubicBezTo>
                  <a:cubicBezTo>
                    <a:pt x="958" y="225"/>
                    <a:pt x="958" y="225"/>
                    <a:pt x="958" y="225"/>
                  </a:cubicBezTo>
                  <a:cubicBezTo>
                    <a:pt x="1028" y="262"/>
                    <a:pt x="1028" y="262"/>
                    <a:pt x="1028" y="262"/>
                  </a:cubicBezTo>
                  <a:cubicBezTo>
                    <a:pt x="958" y="302"/>
                    <a:pt x="958" y="302"/>
                    <a:pt x="958" y="302"/>
                  </a:cubicBezTo>
                  <a:cubicBezTo>
                    <a:pt x="958" y="506"/>
                    <a:pt x="958" y="506"/>
                    <a:pt x="958" y="506"/>
                  </a:cubicBezTo>
                  <a:cubicBezTo>
                    <a:pt x="958" y="514"/>
                    <a:pt x="950" y="522"/>
                    <a:pt x="941" y="522"/>
                  </a:cubicBezTo>
                  <a:cubicBezTo>
                    <a:pt x="16" y="522"/>
                    <a:pt x="16" y="522"/>
                    <a:pt x="16" y="522"/>
                  </a:cubicBezTo>
                  <a:cubicBezTo>
                    <a:pt x="7" y="522"/>
                    <a:pt x="0" y="514"/>
                    <a:pt x="0" y="50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lose/>
                </a:path>
              </a:pathLst>
            </a:custGeom>
            <a:noFill/>
            <a:ln>
              <a:solidFill>
                <a:srgbClr val="E25E0E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0" name="Freeform 6"/>
            <p:cNvSpPr>
              <a:spLocks/>
            </p:cNvSpPr>
            <p:nvPr/>
          </p:nvSpPr>
          <p:spPr bwMode="auto">
            <a:xfrm>
              <a:off x="1587372" y="3219951"/>
              <a:ext cx="2605278" cy="1010355"/>
            </a:xfrm>
            <a:custGeom>
              <a:avLst/>
              <a:gdLst>
                <a:gd name="T0" fmla="*/ 16 w 1028"/>
                <a:gd name="T1" fmla="*/ 0 h 522"/>
                <a:gd name="T2" fmla="*/ 941 w 1028"/>
                <a:gd name="T3" fmla="*/ 0 h 522"/>
                <a:gd name="T4" fmla="*/ 958 w 1028"/>
                <a:gd name="T5" fmla="*/ 16 h 522"/>
                <a:gd name="T6" fmla="*/ 958 w 1028"/>
                <a:gd name="T7" fmla="*/ 225 h 522"/>
                <a:gd name="T8" fmla="*/ 1028 w 1028"/>
                <a:gd name="T9" fmla="*/ 262 h 522"/>
                <a:gd name="T10" fmla="*/ 958 w 1028"/>
                <a:gd name="T11" fmla="*/ 302 h 522"/>
                <a:gd name="T12" fmla="*/ 958 w 1028"/>
                <a:gd name="T13" fmla="*/ 506 h 522"/>
                <a:gd name="T14" fmla="*/ 941 w 1028"/>
                <a:gd name="T15" fmla="*/ 522 h 522"/>
                <a:gd name="T16" fmla="*/ 16 w 1028"/>
                <a:gd name="T17" fmla="*/ 522 h 522"/>
                <a:gd name="T18" fmla="*/ 0 w 1028"/>
                <a:gd name="T19" fmla="*/ 506 h 522"/>
                <a:gd name="T20" fmla="*/ 0 w 1028"/>
                <a:gd name="T21" fmla="*/ 16 h 522"/>
                <a:gd name="T22" fmla="*/ 16 w 1028"/>
                <a:gd name="T23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8" h="522">
                  <a:moveTo>
                    <a:pt x="16" y="0"/>
                  </a:moveTo>
                  <a:cubicBezTo>
                    <a:pt x="941" y="0"/>
                    <a:pt x="941" y="0"/>
                    <a:pt x="941" y="0"/>
                  </a:cubicBezTo>
                  <a:cubicBezTo>
                    <a:pt x="950" y="0"/>
                    <a:pt x="958" y="7"/>
                    <a:pt x="958" y="16"/>
                  </a:cubicBezTo>
                  <a:cubicBezTo>
                    <a:pt x="958" y="225"/>
                    <a:pt x="958" y="225"/>
                    <a:pt x="958" y="225"/>
                  </a:cubicBezTo>
                  <a:cubicBezTo>
                    <a:pt x="1028" y="262"/>
                    <a:pt x="1028" y="262"/>
                    <a:pt x="1028" y="262"/>
                  </a:cubicBezTo>
                  <a:cubicBezTo>
                    <a:pt x="958" y="302"/>
                    <a:pt x="958" y="302"/>
                    <a:pt x="958" y="302"/>
                  </a:cubicBezTo>
                  <a:cubicBezTo>
                    <a:pt x="958" y="506"/>
                    <a:pt x="958" y="506"/>
                    <a:pt x="958" y="506"/>
                  </a:cubicBezTo>
                  <a:cubicBezTo>
                    <a:pt x="958" y="514"/>
                    <a:pt x="950" y="522"/>
                    <a:pt x="941" y="522"/>
                  </a:cubicBezTo>
                  <a:cubicBezTo>
                    <a:pt x="16" y="522"/>
                    <a:pt x="16" y="522"/>
                    <a:pt x="16" y="522"/>
                  </a:cubicBezTo>
                  <a:cubicBezTo>
                    <a:pt x="7" y="522"/>
                    <a:pt x="0" y="514"/>
                    <a:pt x="0" y="50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3" name="Freeform 6"/>
            <p:cNvSpPr>
              <a:spLocks/>
            </p:cNvSpPr>
            <p:nvPr/>
          </p:nvSpPr>
          <p:spPr bwMode="auto">
            <a:xfrm flipH="1">
              <a:off x="7855205" y="1859734"/>
              <a:ext cx="2605278" cy="936858"/>
            </a:xfrm>
            <a:custGeom>
              <a:avLst/>
              <a:gdLst>
                <a:gd name="T0" fmla="*/ 16 w 1028"/>
                <a:gd name="T1" fmla="*/ 0 h 522"/>
                <a:gd name="T2" fmla="*/ 941 w 1028"/>
                <a:gd name="T3" fmla="*/ 0 h 522"/>
                <a:gd name="T4" fmla="*/ 958 w 1028"/>
                <a:gd name="T5" fmla="*/ 16 h 522"/>
                <a:gd name="T6" fmla="*/ 958 w 1028"/>
                <a:gd name="T7" fmla="*/ 225 h 522"/>
                <a:gd name="T8" fmla="*/ 1028 w 1028"/>
                <a:gd name="T9" fmla="*/ 262 h 522"/>
                <a:gd name="T10" fmla="*/ 958 w 1028"/>
                <a:gd name="T11" fmla="*/ 302 h 522"/>
                <a:gd name="T12" fmla="*/ 958 w 1028"/>
                <a:gd name="T13" fmla="*/ 506 h 522"/>
                <a:gd name="T14" fmla="*/ 941 w 1028"/>
                <a:gd name="T15" fmla="*/ 522 h 522"/>
                <a:gd name="T16" fmla="*/ 16 w 1028"/>
                <a:gd name="T17" fmla="*/ 522 h 522"/>
                <a:gd name="T18" fmla="*/ 0 w 1028"/>
                <a:gd name="T19" fmla="*/ 506 h 522"/>
                <a:gd name="T20" fmla="*/ 0 w 1028"/>
                <a:gd name="T21" fmla="*/ 16 h 522"/>
                <a:gd name="T22" fmla="*/ 16 w 1028"/>
                <a:gd name="T23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8" h="522">
                  <a:moveTo>
                    <a:pt x="16" y="0"/>
                  </a:moveTo>
                  <a:cubicBezTo>
                    <a:pt x="941" y="0"/>
                    <a:pt x="941" y="0"/>
                    <a:pt x="941" y="0"/>
                  </a:cubicBezTo>
                  <a:cubicBezTo>
                    <a:pt x="950" y="0"/>
                    <a:pt x="958" y="7"/>
                    <a:pt x="958" y="16"/>
                  </a:cubicBezTo>
                  <a:cubicBezTo>
                    <a:pt x="958" y="225"/>
                    <a:pt x="958" y="225"/>
                    <a:pt x="958" y="225"/>
                  </a:cubicBezTo>
                  <a:cubicBezTo>
                    <a:pt x="1028" y="262"/>
                    <a:pt x="1028" y="262"/>
                    <a:pt x="1028" y="262"/>
                  </a:cubicBezTo>
                  <a:cubicBezTo>
                    <a:pt x="958" y="302"/>
                    <a:pt x="958" y="302"/>
                    <a:pt x="958" y="302"/>
                  </a:cubicBezTo>
                  <a:cubicBezTo>
                    <a:pt x="958" y="506"/>
                    <a:pt x="958" y="506"/>
                    <a:pt x="958" y="506"/>
                  </a:cubicBezTo>
                  <a:cubicBezTo>
                    <a:pt x="958" y="514"/>
                    <a:pt x="950" y="522"/>
                    <a:pt x="941" y="522"/>
                  </a:cubicBezTo>
                  <a:cubicBezTo>
                    <a:pt x="16" y="522"/>
                    <a:pt x="16" y="522"/>
                    <a:pt x="16" y="522"/>
                  </a:cubicBezTo>
                  <a:cubicBezTo>
                    <a:pt x="7" y="522"/>
                    <a:pt x="0" y="514"/>
                    <a:pt x="0" y="50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8" name="Text Box 10"/>
            <p:cNvSpPr txBox="1">
              <a:spLocks noChangeArrowheads="1"/>
            </p:cNvSpPr>
            <p:nvPr/>
          </p:nvSpPr>
          <p:spPr bwMode="auto">
            <a:xfrm>
              <a:off x="1943557" y="1780499"/>
              <a:ext cx="2494761" cy="754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r" defTabSz="1088232">
                <a:lnSpc>
                  <a:spcPct val="200000"/>
                </a:lnSpc>
              </a:pPr>
              <a:r>
                <a:rPr lang="en-US" altLang="zh-CN" sz="1600" b="1" dirty="0">
                  <a:solidFill>
                    <a:schemeClr val="bg1">
                      <a:lumMod val="8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Processor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pPr algn="r" defTabSz="1088232"/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High-performance processor. </a:t>
              </a:r>
            </a:p>
          </p:txBody>
        </p:sp>
        <p:sp>
          <p:nvSpPr>
            <p:cNvPr id="79" name="Text Box 10"/>
            <p:cNvSpPr txBox="1">
              <a:spLocks noChangeArrowheads="1"/>
            </p:cNvSpPr>
            <p:nvPr/>
          </p:nvSpPr>
          <p:spPr bwMode="auto">
            <a:xfrm>
              <a:off x="1531657" y="3143838"/>
              <a:ext cx="2384631" cy="907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algn="r" defTabSz="1088232">
                <a:lnSpc>
                  <a:spcPct val="20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Camera</a:t>
              </a:r>
            </a:p>
            <a:p>
              <a:pPr algn="r" defTabSz="1088232"/>
              <a:r>
                <a:rPr lang="en-US" sz="1200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CMOS Low Illumination 2MP HD Colorful 160° Fisheye Camera </a:t>
              </a:r>
            </a:p>
          </p:txBody>
        </p:sp>
        <p:sp>
          <p:nvSpPr>
            <p:cNvPr id="80" name="Text Box 10"/>
            <p:cNvSpPr txBox="1">
              <a:spLocks noChangeArrowheads="1"/>
            </p:cNvSpPr>
            <p:nvPr/>
          </p:nvSpPr>
          <p:spPr bwMode="auto">
            <a:xfrm>
              <a:off x="8573907" y="3224925"/>
              <a:ext cx="2228166" cy="72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defTabSz="1088232">
                <a:lnSpc>
                  <a:spcPct val="20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Camera</a:t>
              </a:r>
            </a:p>
            <a:p>
              <a:pPr defTabSz="1088232"/>
              <a:r>
                <a:rPr lang="en-US" sz="1200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CMOS 1.3MP HD Camera </a:t>
              </a:r>
            </a:p>
          </p:txBody>
        </p:sp>
        <p:sp>
          <p:nvSpPr>
            <p:cNvPr id="75" name="Text Box 10"/>
            <p:cNvSpPr txBox="1">
              <a:spLocks noChangeArrowheads="1"/>
            </p:cNvSpPr>
            <p:nvPr/>
          </p:nvSpPr>
          <p:spPr bwMode="auto">
            <a:xfrm>
              <a:off x="7855205" y="4703566"/>
              <a:ext cx="2228166" cy="938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defTabSz="1088232">
                <a:lnSpc>
                  <a:spcPct val="200000"/>
                </a:lnSpc>
              </a:pPr>
              <a:r>
                <a:rPr lang="en-US" altLang="zh-CN" sz="1600" b="1" dirty="0">
                  <a:solidFill>
                    <a:schemeClr val="bg1">
                      <a:lumMod val="8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Protection Grade</a:t>
              </a:r>
            </a:p>
            <a:p>
              <a:pPr defTabSz="1088232"/>
              <a:r>
                <a:rPr lang="en-US" altLang="zh-CN" sz="1200" dirty="0">
                  <a:solidFill>
                    <a:schemeClr val="bg1">
                      <a:lumMod val="8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IP54/IK07 </a:t>
              </a:r>
            </a:p>
            <a:p>
              <a:pPr defTabSz="1088232"/>
              <a:endParaRPr lang="en-US" sz="1200" dirty="0">
                <a:solidFill>
                  <a:schemeClr val="bg1">
                    <a:lumMod val="8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sp>
        <p:nvSpPr>
          <p:cNvPr id="121" name="Text Box 10"/>
          <p:cNvSpPr txBox="1">
            <a:spLocks noChangeArrowheads="1"/>
          </p:cNvSpPr>
          <p:nvPr/>
        </p:nvSpPr>
        <p:spPr bwMode="auto">
          <a:xfrm>
            <a:off x="7574758" y="1884647"/>
            <a:ext cx="2228166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200000"/>
              </a:lnSpc>
            </a:pPr>
            <a:r>
              <a:rPr lang="en-US" altLang="zh-CN" sz="1600" b="1" dirty="0">
                <a:solidFill>
                  <a:schemeClr val="bg1">
                    <a:lumMod val="8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Processor</a:t>
            </a:r>
          </a:p>
          <a:p>
            <a:pPr defTabSz="1088232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Old processor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95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2"/>
    </mc:Choice>
    <mc:Fallback xmlns="">
      <p:transition spd="slow" advTm="3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r="3907"/>
          <a:stretch/>
        </p:blipFill>
        <p:spPr>
          <a:xfrm>
            <a:off x="-29368" y="794"/>
            <a:ext cx="12249150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10800000">
            <a:off x="19501" y="2479"/>
            <a:ext cx="12200281" cy="6857109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11788"/>
            <a:ext cx="12210148" cy="6858000"/>
          </a:xfrm>
          <a:prstGeom prst="rect">
            <a:avLst/>
          </a:prstGeom>
          <a:solidFill>
            <a:srgbClr val="050505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…</a:t>
            </a:r>
            <a:endParaRPr lang="zh-CN" altLang="en-US" dirty="0"/>
          </a:p>
        </p:txBody>
      </p:sp>
      <p:sp>
        <p:nvSpPr>
          <p:cNvPr id="113" name="文本框 112"/>
          <p:cNvSpPr txBox="1"/>
          <p:nvPr/>
        </p:nvSpPr>
        <p:spPr>
          <a:xfrm>
            <a:off x="314839" y="370592"/>
            <a:ext cx="8705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pc="140" dirty="0">
                <a:solidFill>
                  <a:schemeClr val="bg1"/>
                </a:solidFill>
                <a:latin typeface="Segoe UI Semibold" panose="020B0702040204020203" pitchFamily="34" charset="0"/>
                <a:cs typeface="Segoe UI" panose="020B0502040204020203" pitchFamily="34" charset="0"/>
              </a:rPr>
              <a:t>Comparison </a:t>
            </a:r>
          </a:p>
        </p:txBody>
      </p:sp>
      <p:sp>
        <p:nvSpPr>
          <p:cNvPr id="114" name="文本框 113"/>
          <p:cNvSpPr txBox="1"/>
          <p:nvPr/>
        </p:nvSpPr>
        <p:spPr>
          <a:xfrm>
            <a:off x="1283158" y="1329289"/>
            <a:ext cx="3018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pc="140" dirty="0">
                <a:solidFill>
                  <a:schemeClr val="bg1"/>
                </a:solidFill>
                <a:latin typeface="Segoe UI Semibold" panose="020B0702040204020203" pitchFamily="34" charset="0"/>
                <a:cs typeface="Segoe UI" panose="020B0502040204020203" pitchFamily="34" charset="0"/>
              </a:rPr>
              <a:t>VTO4202F-X Series</a:t>
            </a:r>
          </a:p>
        </p:txBody>
      </p:sp>
      <p:sp>
        <p:nvSpPr>
          <p:cNvPr id="115" name="文本框 114"/>
          <p:cNvSpPr txBox="1"/>
          <p:nvPr/>
        </p:nvSpPr>
        <p:spPr>
          <a:xfrm>
            <a:off x="7505498" y="1356505"/>
            <a:ext cx="3018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pc="140" dirty="0">
                <a:solidFill>
                  <a:schemeClr val="bg1"/>
                </a:solidFill>
                <a:latin typeface="Segoe UI Semibold" panose="020B0702040204020203" pitchFamily="34" charset="0"/>
                <a:cs typeface="Segoe UI" panose="020B0502040204020203" pitchFamily="34" charset="0"/>
              </a:rPr>
              <a:t>VTO2000A-X Series</a:t>
            </a:r>
          </a:p>
        </p:txBody>
      </p:sp>
      <p:sp>
        <p:nvSpPr>
          <p:cNvPr id="122" name="Freeform 6"/>
          <p:cNvSpPr>
            <a:spLocks/>
          </p:cNvSpPr>
          <p:nvPr/>
        </p:nvSpPr>
        <p:spPr bwMode="auto">
          <a:xfrm flipH="1">
            <a:off x="6975172" y="3906942"/>
            <a:ext cx="2605278" cy="1117342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solidFill>
            <a:srgbClr val="E25E0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16" name="Freeform 6"/>
          <p:cNvSpPr>
            <a:spLocks/>
          </p:cNvSpPr>
          <p:nvPr/>
        </p:nvSpPr>
        <p:spPr bwMode="auto">
          <a:xfrm>
            <a:off x="1832606" y="3499126"/>
            <a:ext cx="2670945" cy="1130982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>
            <a:solidFill>
              <a:srgbClr val="E25E0E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17" name="Text Box 10"/>
          <p:cNvSpPr txBox="1">
            <a:spLocks noChangeArrowheads="1"/>
          </p:cNvSpPr>
          <p:nvPr/>
        </p:nvSpPr>
        <p:spPr bwMode="auto">
          <a:xfrm>
            <a:off x="1677314" y="3587370"/>
            <a:ext cx="2494761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r" defTabSz="1088232">
              <a:lnSpc>
                <a:spcPct val="200000"/>
              </a:lnSpc>
            </a:pPr>
            <a:r>
              <a:rPr lang="en-US" altLang="zh-CN" sz="1600" b="1" dirty="0">
                <a:solidFill>
                  <a:schemeClr val="bg1">
                    <a:lumMod val="8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Indicator</a:t>
            </a:r>
            <a:endParaRPr lang="en-US" sz="1600" b="1" dirty="0">
              <a:solidFill>
                <a:schemeClr val="bg1">
                  <a:lumMod val="8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r" defTabSz="1088232"/>
            <a:r>
              <a:rPr lang="en-US" sz="12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Calling</a:t>
            </a:r>
            <a:r>
              <a:rPr lang="en-US" altLang="zh-CN" sz="12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/</a:t>
            </a:r>
            <a:r>
              <a:rPr lang="en-US" sz="12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Communicate</a:t>
            </a:r>
            <a:r>
              <a:rPr lang="en-US" altLang="zh-CN" sz="12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/</a:t>
            </a:r>
            <a:r>
              <a:rPr lang="en-US" sz="12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Unlocked </a:t>
            </a:r>
          </a:p>
        </p:txBody>
      </p:sp>
      <p:sp>
        <p:nvSpPr>
          <p:cNvPr id="118" name="Freeform 6"/>
          <p:cNvSpPr>
            <a:spLocks/>
          </p:cNvSpPr>
          <p:nvPr/>
        </p:nvSpPr>
        <p:spPr bwMode="auto">
          <a:xfrm>
            <a:off x="1046692" y="1884215"/>
            <a:ext cx="2763139" cy="1127305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solidFill>
            <a:srgbClr val="E25E0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19" name="Text Box 10"/>
          <p:cNvSpPr txBox="1">
            <a:spLocks noChangeArrowheads="1"/>
          </p:cNvSpPr>
          <p:nvPr/>
        </p:nvSpPr>
        <p:spPr bwMode="auto">
          <a:xfrm>
            <a:off x="1046692" y="1921595"/>
            <a:ext cx="2384631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r" defTabSz="1088232">
              <a:lnSpc>
                <a:spcPct val="20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Display</a:t>
            </a:r>
          </a:p>
          <a:p>
            <a:pPr algn="r" defTabSz="1088232"/>
            <a:r>
              <a:rPr lang="en-US" sz="12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3.0 inch STN display</a:t>
            </a:r>
          </a:p>
          <a:p>
            <a:pPr algn="r" defTabSz="1088232"/>
            <a:r>
              <a:rPr lang="en-US" sz="12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Combined with Keyboard module</a:t>
            </a:r>
          </a:p>
        </p:txBody>
      </p:sp>
      <p:sp>
        <p:nvSpPr>
          <p:cNvPr id="123" name="Text Box 10"/>
          <p:cNvSpPr txBox="1">
            <a:spLocks noChangeArrowheads="1"/>
          </p:cNvSpPr>
          <p:nvPr/>
        </p:nvSpPr>
        <p:spPr bwMode="auto">
          <a:xfrm>
            <a:off x="7660075" y="2146295"/>
            <a:ext cx="2228166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20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Display</a:t>
            </a:r>
          </a:p>
          <a:p>
            <a:pPr defTabSz="1088232"/>
            <a:r>
              <a:rPr lang="en-US" sz="12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Nonsupport </a:t>
            </a:r>
          </a:p>
        </p:txBody>
      </p:sp>
      <p:sp>
        <p:nvSpPr>
          <p:cNvPr id="124" name="Freeform 6"/>
          <p:cNvSpPr>
            <a:spLocks/>
          </p:cNvSpPr>
          <p:nvPr/>
        </p:nvSpPr>
        <p:spPr bwMode="auto">
          <a:xfrm>
            <a:off x="1239781" y="4909234"/>
            <a:ext cx="2605278" cy="1359932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solidFill>
            <a:srgbClr val="E25E0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25" name="Text Box 10"/>
          <p:cNvSpPr txBox="1">
            <a:spLocks noChangeArrowheads="1"/>
          </p:cNvSpPr>
          <p:nvPr/>
        </p:nvSpPr>
        <p:spPr bwMode="auto">
          <a:xfrm>
            <a:off x="1239781" y="4886748"/>
            <a:ext cx="2384631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r" defTabSz="1088232">
              <a:lnSpc>
                <a:spcPct val="20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Semi-module design</a:t>
            </a:r>
          </a:p>
          <a:p>
            <a:pPr algn="r" defTabSz="1088232"/>
            <a:r>
              <a:rPr lang="en-US" sz="12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Card swiping module </a:t>
            </a:r>
          </a:p>
          <a:p>
            <a:pPr algn="r" defTabSz="1088232"/>
            <a:r>
              <a:rPr lang="en-US" sz="12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Indicator module </a:t>
            </a:r>
          </a:p>
          <a:p>
            <a:pPr algn="r" defTabSz="1088232"/>
            <a:r>
              <a:rPr lang="en-US" sz="12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One/Two-button module </a:t>
            </a:r>
          </a:p>
          <a:p>
            <a:pPr algn="r" defTabSz="1088232"/>
            <a:r>
              <a:rPr lang="en-US" sz="12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Blank module 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4302744" y="1630937"/>
            <a:ext cx="5616230" cy="4792340"/>
            <a:chOff x="4858985" y="1571998"/>
            <a:chExt cx="5616230" cy="4792340"/>
          </a:xfrm>
        </p:grpSpPr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5721008" y="1571998"/>
              <a:ext cx="1375920" cy="1378841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6028486" y="2890943"/>
              <a:ext cx="1375920" cy="1378841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10"/>
            <p:cNvSpPr>
              <a:spLocks noEditPoints="1"/>
            </p:cNvSpPr>
            <p:nvPr/>
          </p:nvSpPr>
          <p:spPr bwMode="auto">
            <a:xfrm>
              <a:off x="4858985" y="2616983"/>
              <a:ext cx="1259273" cy="1261948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10"/>
            <p:cNvSpPr>
              <a:spLocks noEditPoints="1"/>
            </p:cNvSpPr>
            <p:nvPr/>
          </p:nvSpPr>
          <p:spPr bwMode="auto">
            <a:xfrm>
              <a:off x="5535538" y="4097483"/>
              <a:ext cx="998204" cy="1000320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10"/>
            <p:cNvSpPr>
              <a:spLocks noEditPoints="1"/>
            </p:cNvSpPr>
            <p:nvPr/>
          </p:nvSpPr>
          <p:spPr bwMode="auto">
            <a:xfrm>
              <a:off x="5221904" y="2072157"/>
              <a:ext cx="499102" cy="500163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7004119" y="2489004"/>
              <a:ext cx="574609" cy="575829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12"/>
            <p:cNvSpPr>
              <a:spLocks noEditPoints="1"/>
            </p:cNvSpPr>
            <p:nvPr/>
          </p:nvSpPr>
          <p:spPr bwMode="auto">
            <a:xfrm>
              <a:off x="7345768" y="3064834"/>
              <a:ext cx="297934" cy="298568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14"/>
            <p:cNvSpPr>
              <a:spLocks noEditPoints="1"/>
            </p:cNvSpPr>
            <p:nvPr/>
          </p:nvSpPr>
          <p:spPr bwMode="auto">
            <a:xfrm>
              <a:off x="7135694" y="2142095"/>
              <a:ext cx="297934" cy="298568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4923970" y="2404342"/>
              <a:ext cx="297934" cy="298568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5" name="Freeform 16"/>
            <p:cNvSpPr>
              <a:spLocks noEditPoints="1"/>
            </p:cNvSpPr>
            <p:nvPr/>
          </p:nvSpPr>
          <p:spPr bwMode="auto">
            <a:xfrm>
              <a:off x="5488620" y="1783163"/>
              <a:ext cx="297934" cy="298568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5764609" y="3798917"/>
              <a:ext cx="297934" cy="298568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5440105" y="3948200"/>
              <a:ext cx="297934" cy="298568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6533741" y="4314856"/>
              <a:ext cx="470379" cy="471377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20"/>
            <p:cNvSpPr>
              <a:spLocks noEditPoints="1"/>
            </p:cNvSpPr>
            <p:nvPr/>
          </p:nvSpPr>
          <p:spPr bwMode="auto">
            <a:xfrm>
              <a:off x="6470994" y="4786233"/>
              <a:ext cx="297934" cy="298568"/>
            </a:xfrm>
            <a:custGeom>
              <a:avLst/>
              <a:gdLst>
                <a:gd name="T0" fmla="*/ 1043 w 1088"/>
                <a:gd name="T1" fmla="*/ 507 h 1090"/>
                <a:gd name="T2" fmla="*/ 1036 w 1088"/>
                <a:gd name="T3" fmla="*/ 455 h 1090"/>
                <a:gd name="T4" fmla="*/ 1024 w 1088"/>
                <a:gd name="T5" fmla="*/ 404 h 1090"/>
                <a:gd name="T6" fmla="*/ 1007 w 1088"/>
                <a:gd name="T7" fmla="*/ 355 h 1090"/>
                <a:gd name="T8" fmla="*/ 984 w 1088"/>
                <a:gd name="T9" fmla="*/ 307 h 1090"/>
                <a:gd name="T10" fmla="*/ 957 w 1088"/>
                <a:gd name="T11" fmla="*/ 263 h 1090"/>
                <a:gd name="T12" fmla="*/ 925 w 1088"/>
                <a:gd name="T13" fmla="*/ 221 h 1090"/>
                <a:gd name="T14" fmla="*/ 890 w 1088"/>
                <a:gd name="T15" fmla="*/ 183 h 1090"/>
                <a:gd name="T16" fmla="*/ 850 w 1088"/>
                <a:gd name="T17" fmla="*/ 149 h 1090"/>
                <a:gd name="T18" fmla="*/ 807 w 1088"/>
                <a:gd name="T19" fmla="*/ 119 h 1090"/>
                <a:gd name="T20" fmla="*/ 761 w 1088"/>
                <a:gd name="T21" fmla="*/ 93 h 1090"/>
                <a:gd name="T22" fmla="*/ 713 w 1088"/>
                <a:gd name="T23" fmla="*/ 73 h 1090"/>
                <a:gd name="T24" fmla="*/ 663 w 1088"/>
                <a:gd name="T25" fmla="*/ 58 h 1090"/>
                <a:gd name="T26" fmla="*/ 611 w 1088"/>
                <a:gd name="T27" fmla="*/ 48 h 1090"/>
                <a:gd name="T28" fmla="*/ 559 w 1088"/>
                <a:gd name="T29" fmla="*/ 44 h 1090"/>
                <a:gd name="T30" fmla="*/ 507 w 1088"/>
                <a:gd name="T31" fmla="*/ 45 h 1090"/>
                <a:gd name="T32" fmla="*/ 455 w 1088"/>
                <a:gd name="T33" fmla="*/ 52 h 1090"/>
                <a:gd name="T34" fmla="*/ 404 w 1088"/>
                <a:gd name="T35" fmla="*/ 64 h 1090"/>
                <a:gd name="T36" fmla="*/ 354 w 1088"/>
                <a:gd name="T37" fmla="*/ 81 h 1090"/>
                <a:gd name="T38" fmla="*/ 307 w 1088"/>
                <a:gd name="T39" fmla="*/ 104 h 1090"/>
                <a:gd name="T40" fmla="*/ 262 w 1088"/>
                <a:gd name="T41" fmla="*/ 131 h 1090"/>
                <a:gd name="T42" fmla="*/ 221 w 1088"/>
                <a:gd name="T43" fmla="*/ 163 h 1090"/>
                <a:gd name="T44" fmla="*/ 182 w 1088"/>
                <a:gd name="T45" fmla="*/ 199 h 1090"/>
                <a:gd name="T46" fmla="*/ 148 w 1088"/>
                <a:gd name="T47" fmla="*/ 238 h 1090"/>
                <a:gd name="T48" fmla="*/ 118 w 1088"/>
                <a:gd name="T49" fmla="*/ 282 h 1090"/>
                <a:gd name="T50" fmla="*/ 93 w 1088"/>
                <a:gd name="T51" fmla="*/ 328 h 1090"/>
                <a:gd name="T52" fmla="*/ 73 w 1088"/>
                <a:gd name="T53" fmla="*/ 376 h 1090"/>
                <a:gd name="T54" fmla="*/ 58 w 1088"/>
                <a:gd name="T55" fmla="*/ 426 h 1090"/>
                <a:gd name="T56" fmla="*/ 48 w 1088"/>
                <a:gd name="T57" fmla="*/ 478 h 1090"/>
                <a:gd name="T58" fmla="*/ 44 w 1088"/>
                <a:gd name="T59" fmla="*/ 530 h 1090"/>
                <a:gd name="T60" fmla="*/ 45 w 1088"/>
                <a:gd name="T61" fmla="*/ 582 h 1090"/>
                <a:gd name="T62" fmla="*/ 52 w 1088"/>
                <a:gd name="T63" fmla="*/ 634 h 1090"/>
                <a:gd name="T64" fmla="*/ 64 w 1088"/>
                <a:gd name="T65" fmla="*/ 686 h 1090"/>
                <a:gd name="T66" fmla="*/ 81 w 1088"/>
                <a:gd name="T67" fmla="*/ 735 h 1090"/>
                <a:gd name="T68" fmla="*/ 104 w 1088"/>
                <a:gd name="T69" fmla="*/ 782 h 1090"/>
                <a:gd name="T70" fmla="*/ 131 w 1088"/>
                <a:gd name="T71" fmla="*/ 827 h 1090"/>
                <a:gd name="T72" fmla="*/ 163 w 1088"/>
                <a:gd name="T73" fmla="*/ 869 h 1090"/>
                <a:gd name="T74" fmla="*/ 198 w 1088"/>
                <a:gd name="T75" fmla="*/ 907 h 1090"/>
                <a:gd name="T76" fmla="*/ 238 w 1088"/>
                <a:gd name="T77" fmla="*/ 941 h 1090"/>
                <a:gd name="T78" fmla="*/ 281 w 1088"/>
                <a:gd name="T79" fmla="*/ 971 h 1090"/>
                <a:gd name="T80" fmla="*/ 327 w 1088"/>
                <a:gd name="T81" fmla="*/ 996 h 1090"/>
                <a:gd name="T82" fmla="*/ 375 w 1088"/>
                <a:gd name="T83" fmla="*/ 1017 h 1090"/>
                <a:gd name="T84" fmla="*/ 425 w 1088"/>
                <a:gd name="T85" fmla="*/ 1032 h 1090"/>
                <a:gd name="T86" fmla="*/ 477 w 1088"/>
                <a:gd name="T87" fmla="*/ 1041 h 1090"/>
                <a:gd name="T88" fmla="*/ 529 w 1088"/>
                <a:gd name="T89" fmla="*/ 1046 h 1090"/>
                <a:gd name="T90" fmla="*/ 581 w 1088"/>
                <a:gd name="T91" fmla="*/ 1045 h 1090"/>
                <a:gd name="T92" fmla="*/ 633 w 1088"/>
                <a:gd name="T93" fmla="*/ 1038 h 1090"/>
                <a:gd name="T94" fmla="*/ 684 w 1088"/>
                <a:gd name="T95" fmla="*/ 1026 h 1090"/>
                <a:gd name="T96" fmla="*/ 734 w 1088"/>
                <a:gd name="T97" fmla="*/ 1009 h 1090"/>
                <a:gd name="T98" fmla="*/ 781 w 1088"/>
                <a:gd name="T99" fmla="*/ 986 h 1090"/>
                <a:gd name="T100" fmla="*/ 826 w 1088"/>
                <a:gd name="T101" fmla="*/ 959 h 1090"/>
                <a:gd name="T102" fmla="*/ 867 w 1088"/>
                <a:gd name="T103" fmla="*/ 927 h 1090"/>
                <a:gd name="T104" fmla="*/ 905 w 1088"/>
                <a:gd name="T105" fmla="*/ 891 h 1090"/>
                <a:gd name="T106" fmla="*/ 940 w 1088"/>
                <a:gd name="T107" fmla="*/ 851 h 1090"/>
                <a:gd name="T108" fmla="*/ 969 w 1088"/>
                <a:gd name="T109" fmla="*/ 808 h 1090"/>
                <a:gd name="T110" fmla="*/ 995 w 1088"/>
                <a:gd name="T111" fmla="*/ 762 h 1090"/>
                <a:gd name="T112" fmla="*/ 1015 w 1088"/>
                <a:gd name="T113" fmla="*/ 714 h 1090"/>
                <a:gd name="T114" fmla="*/ 1030 w 1088"/>
                <a:gd name="T115" fmla="*/ 664 h 1090"/>
                <a:gd name="T116" fmla="*/ 1040 w 1088"/>
                <a:gd name="T117" fmla="*/ 612 h 1090"/>
                <a:gd name="T118" fmla="*/ 1044 w 1088"/>
                <a:gd name="T119" fmla="*/ 56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8" h="1090">
                  <a:moveTo>
                    <a:pt x="1078" y="557"/>
                  </a:moveTo>
                  <a:cubicBezTo>
                    <a:pt x="1080" y="556"/>
                    <a:pt x="1083" y="555"/>
                    <a:pt x="1085" y="553"/>
                  </a:cubicBezTo>
                  <a:cubicBezTo>
                    <a:pt x="1087" y="551"/>
                    <a:pt x="1088" y="548"/>
                    <a:pt x="1088" y="545"/>
                  </a:cubicBezTo>
                  <a:cubicBezTo>
                    <a:pt x="1088" y="542"/>
                    <a:pt x="1087" y="539"/>
                    <a:pt x="1085" y="537"/>
                  </a:cubicBezTo>
                  <a:cubicBezTo>
                    <a:pt x="1083" y="535"/>
                    <a:pt x="1080" y="533"/>
                    <a:pt x="1078" y="533"/>
                  </a:cubicBezTo>
                  <a:cubicBezTo>
                    <a:pt x="1074" y="533"/>
                    <a:pt x="1058" y="531"/>
                    <a:pt x="1044" y="530"/>
                  </a:cubicBezTo>
                  <a:cubicBezTo>
                    <a:pt x="1044" y="522"/>
                    <a:pt x="1043" y="515"/>
                    <a:pt x="1043" y="507"/>
                  </a:cubicBezTo>
                  <a:cubicBezTo>
                    <a:pt x="1057" y="505"/>
                    <a:pt x="1073" y="501"/>
                    <a:pt x="1076" y="501"/>
                  </a:cubicBezTo>
                  <a:cubicBezTo>
                    <a:pt x="1079" y="500"/>
                    <a:pt x="1081" y="498"/>
                    <a:pt x="1083" y="496"/>
                  </a:cubicBezTo>
                  <a:cubicBezTo>
                    <a:pt x="1084" y="494"/>
                    <a:pt x="1085" y="491"/>
                    <a:pt x="1085" y="488"/>
                  </a:cubicBezTo>
                  <a:cubicBezTo>
                    <a:pt x="1084" y="485"/>
                    <a:pt x="1083" y="482"/>
                    <a:pt x="1081" y="481"/>
                  </a:cubicBezTo>
                  <a:cubicBezTo>
                    <a:pt x="1079" y="479"/>
                    <a:pt x="1076" y="477"/>
                    <a:pt x="1073" y="477"/>
                  </a:cubicBezTo>
                  <a:cubicBezTo>
                    <a:pt x="1070" y="477"/>
                    <a:pt x="1054" y="478"/>
                    <a:pt x="1040" y="478"/>
                  </a:cubicBezTo>
                  <a:cubicBezTo>
                    <a:pt x="1039" y="470"/>
                    <a:pt x="1037" y="463"/>
                    <a:pt x="1036" y="455"/>
                  </a:cubicBezTo>
                  <a:cubicBezTo>
                    <a:pt x="1050" y="451"/>
                    <a:pt x="1065" y="446"/>
                    <a:pt x="1068" y="445"/>
                  </a:cubicBezTo>
                  <a:cubicBezTo>
                    <a:pt x="1071" y="444"/>
                    <a:pt x="1073" y="442"/>
                    <a:pt x="1075" y="440"/>
                  </a:cubicBezTo>
                  <a:cubicBezTo>
                    <a:pt x="1076" y="437"/>
                    <a:pt x="1076" y="435"/>
                    <a:pt x="1076" y="432"/>
                  </a:cubicBezTo>
                  <a:cubicBezTo>
                    <a:pt x="1075" y="429"/>
                    <a:pt x="1074" y="426"/>
                    <a:pt x="1071" y="425"/>
                  </a:cubicBezTo>
                  <a:cubicBezTo>
                    <a:pt x="1069" y="423"/>
                    <a:pt x="1066" y="422"/>
                    <a:pt x="1063" y="422"/>
                  </a:cubicBezTo>
                  <a:cubicBezTo>
                    <a:pt x="1060" y="423"/>
                    <a:pt x="1044" y="425"/>
                    <a:pt x="1030" y="426"/>
                  </a:cubicBezTo>
                  <a:cubicBezTo>
                    <a:pt x="1028" y="419"/>
                    <a:pt x="1026" y="412"/>
                    <a:pt x="1024" y="404"/>
                  </a:cubicBezTo>
                  <a:cubicBezTo>
                    <a:pt x="1037" y="399"/>
                    <a:pt x="1052" y="392"/>
                    <a:pt x="1055" y="391"/>
                  </a:cubicBezTo>
                  <a:cubicBezTo>
                    <a:pt x="1058" y="390"/>
                    <a:pt x="1060" y="388"/>
                    <a:pt x="1061" y="385"/>
                  </a:cubicBezTo>
                  <a:cubicBezTo>
                    <a:pt x="1062" y="382"/>
                    <a:pt x="1062" y="379"/>
                    <a:pt x="1061" y="377"/>
                  </a:cubicBezTo>
                  <a:cubicBezTo>
                    <a:pt x="1060" y="374"/>
                    <a:pt x="1058" y="372"/>
                    <a:pt x="1056" y="370"/>
                  </a:cubicBezTo>
                  <a:cubicBezTo>
                    <a:pt x="1054" y="369"/>
                    <a:pt x="1051" y="368"/>
                    <a:pt x="1048" y="369"/>
                  </a:cubicBezTo>
                  <a:cubicBezTo>
                    <a:pt x="1045" y="369"/>
                    <a:pt x="1029" y="373"/>
                    <a:pt x="1015" y="376"/>
                  </a:cubicBezTo>
                  <a:cubicBezTo>
                    <a:pt x="1012" y="369"/>
                    <a:pt x="1010" y="362"/>
                    <a:pt x="1007" y="355"/>
                  </a:cubicBezTo>
                  <a:cubicBezTo>
                    <a:pt x="1020" y="348"/>
                    <a:pt x="1033" y="340"/>
                    <a:pt x="1036" y="338"/>
                  </a:cubicBezTo>
                  <a:cubicBezTo>
                    <a:pt x="1039" y="337"/>
                    <a:pt x="1040" y="334"/>
                    <a:pt x="1041" y="332"/>
                  </a:cubicBezTo>
                  <a:cubicBezTo>
                    <a:pt x="1042" y="329"/>
                    <a:pt x="1042" y="326"/>
                    <a:pt x="1041" y="323"/>
                  </a:cubicBezTo>
                  <a:cubicBezTo>
                    <a:pt x="1039" y="321"/>
                    <a:pt x="1037" y="319"/>
                    <a:pt x="1035" y="317"/>
                  </a:cubicBezTo>
                  <a:cubicBezTo>
                    <a:pt x="1032" y="316"/>
                    <a:pt x="1029" y="316"/>
                    <a:pt x="1027" y="317"/>
                  </a:cubicBezTo>
                  <a:cubicBezTo>
                    <a:pt x="1024" y="318"/>
                    <a:pt x="1009" y="323"/>
                    <a:pt x="995" y="328"/>
                  </a:cubicBezTo>
                  <a:cubicBezTo>
                    <a:pt x="991" y="321"/>
                    <a:pt x="988" y="314"/>
                    <a:pt x="984" y="307"/>
                  </a:cubicBezTo>
                  <a:cubicBezTo>
                    <a:pt x="996" y="299"/>
                    <a:pt x="1009" y="290"/>
                    <a:pt x="1012" y="288"/>
                  </a:cubicBezTo>
                  <a:cubicBezTo>
                    <a:pt x="1014" y="286"/>
                    <a:pt x="1016" y="284"/>
                    <a:pt x="1016" y="281"/>
                  </a:cubicBezTo>
                  <a:cubicBezTo>
                    <a:pt x="1017" y="278"/>
                    <a:pt x="1016" y="275"/>
                    <a:pt x="1015" y="273"/>
                  </a:cubicBezTo>
                  <a:cubicBezTo>
                    <a:pt x="1013" y="270"/>
                    <a:pt x="1011" y="268"/>
                    <a:pt x="1008" y="267"/>
                  </a:cubicBezTo>
                  <a:cubicBezTo>
                    <a:pt x="1006" y="266"/>
                    <a:pt x="1003" y="266"/>
                    <a:pt x="1000" y="268"/>
                  </a:cubicBezTo>
                  <a:cubicBezTo>
                    <a:pt x="997" y="269"/>
                    <a:pt x="983" y="276"/>
                    <a:pt x="969" y="282"/>
                  </a:cubicBezTo>
                  <a:cubicBezTo>
                    <a:pt x="966" y="275"/>
                    <a:pt x="961" y="269"/>
                    <a:pt x="957" y="263"/>
                  </a:cubicBezTo>
                  <a:cubicBezTo>
                    <a:pt x="968" y="253"/>
                    <a:pt x="980" y="242"/>
                    <a:pt x="983" y="240"/>
                  </a:cubicBezTo>
                  <a:cubicBezTo>
                    <a:pt x="985" y="238"/>
                    <a:pt x="986" y="236"/>
                    <a:pt x="986" y="233"/>
                  </a:cubicBezTo>
                  <a:cubicBezTo>
                    <a:pt x="986" y="230"/>
                    <a:pt x="986" y="227"/>
                    <a:pt x="984" y="225"/>
                  </a:cubicBezTo>
                  <a:cubicBezTo>
                    <a:pt x="982" y="222"/>
                    <a:pt x="980" y="221"/>
                    <a:pt x="977" y="220"/>
                  </a:cubicBezTo>
                  <a:cubicBezTo>
                    <a:pt x="974" y="220"/>
                    <a:pt x="971" y="220"/>
                    <a:pt x="969" y="221"/>
                  </a:cubicBezTo>
                  <a:cubicBezTo>
                    <a:pt x="966" y="223"/>
                    <a:pt x="952" y="231"/>
                    <a:pt x="940" y="238"/>
                  </a:cubicBezTo>
                  <a:cubicBezTo>
                    <a:pt x="935" y="233"/>
                    <a:pt x="930" y="227"/>
                    <a:pt x="925" y="221"/>
                  </a:cubicBezTo>
                  <a:cubicBezTo>
                    <a:pt x="935" y="210"/>
                    <a:pt x="946" y="198"/>
                    <a:pt x="948" y="196"/>
                  </a:cubicBezTo>
                  <a:cubicBezTo>
                    <a:pt x="950" y="194"/>
                    <a:pt x="951" y="191"/>
                    <a:pt x="951" y="188"/>
                  </a:cubicBezTo>
                  <a:cubicBezTo>
                    <a:pt x="951" y="185"/>
                    <a:pt x="950" y="183"/>
                    <a:pt x="948" y="180"/>
                  </a:cubicBezTo>
                  <a:cubicBezTo>
                    <a:pt x="946" y="178"/>
                    <a:pt x="943" y="177"/>
                    <a:pt x="941" y="177"/>
                  </a:cubicBezTo>
                  <a:cubicBezTo>
                    <a:pt x="938" y="176"/>
                    <a:pt x="935" y="177"/>
                    <a:pt x="933" y="179"/>
                  </a:cubicBezTo>
                  <a:cubicBezTo>
                    <a:pt x="930" y="181"/>
                    <a:pt x="917" y="190"/>
                    <a:pt x="905" y="199"/>
                  </a:cubicBezTo>
                  <a:cubicBezTo>
                    <a:pt x="900" y="193"/>
                    <a:pt x="895" y="188"/>
                    <a:pt x="890" y="183"/>
                  </a:cubicBezTo>
                  <a:cubicBezTo>
                    <a:pt x="898" y="171"/>
                    <a:pt x="908" y="158"/>
                    <a:pt x="910" y="156"/>
                  </a:cubicBezTo>
                  <a:cubicBezTo>
                    <a:pt x="911" y="153"/>
                    <a:pt x="912" y="150"/>
                    <a:pt x="912" y="148"/>
                  </a:cubicBezTo>
                  <a:cubicBezTo>
                    <a:pt x="911" y="145"/>
                    <a:pt x="910" y="142"/>
                    <a:pt x="908" y="140"/>
                  </a:cubicBezTo>
                  <a:cubicBezTo>
                    <a:pt x="906" y="138"/>
                    <a:pt x="903" y="137"/>
                    <a:pt x="900" y="137"/>
                  </a:cubicBezTo>
                  <a:cubicBezTo>
                    <a:pt x="897" y="137"/>
                    <a:pt x="894" y="138"/>
                    <a:pt x="892" y="140"/>
                  </a:cubicBezTo>
                  <a:cubicBezTo>
                    <a:pt x="890" y="142"/>
                    <a:pt x="878" y="153"/>
                    <a:pt x="867" y="163"/>
                  </a:cubicBezTo>
                  <a:cubicBezTo>
                    <a:pt x="862" y="158"/>
                    <a:pt x="856" y="153"/>
                    <a:pt x="850" y="149"/>
                  </a:cubicBezTo>
                  <a:cubicBezTo>
                    <a:pt x="857" y="136"/>
                    <a:pt x="865" y="122"/>
                    <a:pt x="867" y="119"/>
                  </a:cubicBezTo>
                  <a:cubicBezTo>
                    <a:pt x="869" y="117"/>
                    <a:pt x="869" y="114"/>
                    <a:pt x="868" y="111"/>
                  </a:cubicBezTo>
                  <a:cubicBezTo>
                    <a:pt x="868" y="109"/>
                    <a:pt x="866" y="106"/>
                    <a:pt x="864" y="104"/>
                  </a:cubicBezTo>
                  <a:cubicBezTo>
                    <a:pt x="861" y="103"/>
                    <a:pt x="858" y="102"/>
                    <a:pt x="856" y="102"/>
                  </a:cubicBezTo>
                  <a:cubicBezTo>
                    <a:pt x="853" y="102"/>
                    <a:pt x="850" y="103"/>
                    <a:pt x="848" y="106"/>
                  </a:cubicBezTo>
                  <a:cubicBezTo>
                    <a:pt x="846" y="108"/>
                    <a:pt x="835" y="120"/>
                    <a:pt x="826" y="131"/>
                  </a:cubicBezTo>
                  <a:cubicBezTo>
                    <a:pt x="820" y="127"/>
                    <a:pt x="813" y="123"/>
                    <a:pt x="807" y="119"/>
                  </a:cubicBezTo>
                  <a:cubicBezTo>
                    <a:pt x="813" y="105"/>
                    <a:pt x="820" y="91"/>
                    <a:pt x="821" y="88"/>
                  </a:cubicBezTo>
                  <a:cubicBezTo>
                    <a:pt x="822" y="85"/>
                    <a:pt x="822" y="82"/>
                    <a:pt x="821" y="80"/>
                  </a:cubicBezTo>
                  <a:cubicBezTo>
                    <a:pt x="820" y="77"/>
                    <a:pt x="818" y="75"/>
                    <a:pt x="816" y="73"/>
                  </a:cubicBezTo>
                  <a:cubicBezTo>
                    <a:pt x="813" y="72"/>
                    <a:pt x="810" y="71"/>
                    <a:pt x="808" y="72"/>
                  </a:cubicBezTo>
                  <a:cubicBezTo>
                    <a:pt x="805" y="72"/>
                    <a:pt x="802" y="74"/>
                    <a:pt x="801" y="76"/>
                  </a:cubicBezTo>
                  <a:cubicBezTo>
                    <a:pt x="799" y="79"/>
                    <a:pt x="790" y="92"/>
                    <a:pt x="781" y="104"/>
                  </a:cubicBezTo>
                  <a:cubicBezTo>
                    <a:pt x="774" y="100"/>
                    <a:pt x="768" y="97"/>
                    <a:pt x="761" y="93"/>
                  </a:cubicBezTo>
                  <a:cubicBezTo>
                    <a:pt x="766" y="80"/>
                    <a:pt x="771" y="65"/>
                    <a:pt x="772" y="61"/>
                  </a:cubicBezTo>
                  <a:cubicBezTo>
                    <a:pt x="773" y="59"/>
                    <a:pt x="772" y="56"/>
                    <a:pt x="771" y="53"/>
                  </a:cubicBezTo>
                  <a:cubicBezTo>
                    <a:pt x="770" y="51"/>
                    <a:pt x="768" y="49"/>
                    <a:pt x="765" y="47"/>
                  </a:cubicBezTo>
                  <a:cubicBezTo>
                    <a:pt x="762" y="46"/>
                    <a:pt x="760" y="46"/>
                    <a:pt x="757" y="47"/>
                  </a:cubicBezTo>
                  <a:cubicBezTo>
                    <a:pt x="754" y="48"/>
                    <a:pt x="752" y="49"/>
                    <a:pt x="750" y="52"/>
                  </a:cubicBezTo>
                  <a:cubicBezTo>
                    <a:pt x="749" y="55"/>
                    <a:pt x="741" y="69"/>
                    <a:pt x="734" y="81"/>
                  </a:cubicBezTo>
                  <a:cubicBezTo>
                    <a:pt x="727" y="78"/>
                    <a:pt x="720" y="76"/>
                    <a:pt x="713" y="73"/>
                  </a:cubicBezTo>
                  <a:cubicBezTo>
                    <a:pt x="716" y="59"/>
                    <a:pt x="719" y="43"/>
                    <a:pt x="720" y="40"/>
                  </a:cubicBezTo>
                  <a:cubicBezTo>
                    <a:pt x="721" y="37"/>
                    <a:pt x="720" y="34"/>
                    <a:pt x="719" y="32"/>
                  </a:cubicBezTo>
                  <a:cubicBezTo>
                    <a:pt x="717" y="30"/>
                    <a:pt x="715" y="28"/>
                    <a:pt x="712" y="27"/>
                  </a:cubicBezTo>
                  <a:cubicBezTo>
                    <a:pt x="709" y="26"/>
                    <a:pt x="706" y="26"/>
                    <a:pt x="704" y="27"/>
                  </a:cubicBezTo>
                  <a:cubicBezTo>
                    <a:pt x="701" y="28"/>
                    <a:pt x="699" y="30"/>
                    <a:pt x="698" y="33"/>
                  </a:cubicBezTo>
                  <a:cubicBezTo>
                    <a:pt x="696" y="36"/>
                    <a:pt x="690" y="51"/>
                    <a:pt x="684" y="64"/>
                  </a:cubicBezTo>
                  <a:cubicBezTo>
                    <a:pt x="677" y="62"/>
                    <a:pt x="670" y="60"/>
                    <a:pt x="663" y="58"/>
                  </a:cubicBezTo>
                  <a:cubicBezTo>
                    <a:pt x="664" y="44"/>
                    <a:pt x="666" y="28"/>
                    <a:pt x="666" y="25"/>
                  </a:cubicBezTo>
                  <a:cubicBezTo>
                    <a:pt x="667" y="22"/>
                    <a:pt x="666" y="19"/>
                    <a:pt x="664" y="17"/>
                  </a:cubicBezTo>
                  <a:cubicBezTo>
                    <a:pt x="662" y="14"/>
                    <a:pt x="660" y="13"/>
                    <a:pt x="657" y="12"/>
                  </a:cubicBezTo>
                  <a:cubicBezTo>
                    <a:pt x="654" y="12"/>
                    <a:pt x="651" y="12"/>
                    <a:pt x="649" y="13"/>
                  </a:cubicBezTo>
                  <a:cubicBezTo>
                    <a:pt x="646" y="15"/>
                    <a:pt x="644" y="17"/>
                    <a:pt x="643" y="20"/>
                  </a:cubicBezTo>
                  <a:cubicBezTo>
                    <a:pt x="642" y="23"/>
                    <a:pt x="638" y="38"/>
                    <a:pt x="633" y="52"/>
                  </a:cubicBezTo>
                  <a:cubicBezTo>
                    <a:pt x="626" y="51"/>
                    <a:pt x="619" y="49"/>
                    <a:pt x="611" y="48"/>
                  </a:cubicBezTo>
                  <a:cubicBezTo>
                    <a:pt x="611" y="34"/>
                    <a:pt x="611" y="18"/>
                    <a:pt x="611" y="15"/>
                  </a:cubicBezTo>
                  <a:cubicBezTo>
                    <a:pt x="611" y="12"/>
                    <a:pt x="610" y="9"/>
                    <a:pt x="608" y="7"/>
                  </a:cubicBezTo>
                  <a:cubicBezTo>
                    <a:pt x="606" y="5"/>
                    <a:pt x="604" y="4"/>
                    <a:pt x="601" y="3"/>
                  </a:cubicBezTo>
                  <a:cubicBezTo>
                    <a:pt x="598" y="3"/>
                    <a:pt x="595" y="4"/>
                    <a:pt x="593" y="5"/>
                  </a:cubicBezTo>
                  <a:cubicBezTo>
                    <a:pt x="590" y="7"/>
                    <a:pt x="589" y="9"/>
                    <a:pt x="588" y="12"/>
                  </a:cubicBezTo>
                  <a:cubicBezTo>
                    <a:pt x="587" y="15"/>
                    <a:pt x="584" y="31"/>
                    <a:pt x="581" y="45"/>
                  </a:cubicBezTo>
                  <a:cubicBezTo>
                    <a:pt x="574" y="45"/>
                    <a:pt x="566" y="44"/>
                    <a:pt x="559" y="44"/>
                  </a:cubicBezTo>
                  <a:cubicBezTo>
                    <a:pt x="558" y="30"/>
                    <a:pt x="556" y="14"/>
                    <a:pt x="556" y="10"/>
                  </a:cubicBezTo>
                  <a:cubicBezTo>
                    <a:pt x="555" y="8"/>
                    <a:pt x="554" y="5"/>
                    <a:pt x="552" y="3"/>
                  </a:cubicBezTo>
                  <a:cubicBezTo>
                    <a:pt x="550" y="1"/>
                    <a:pt x="547" y="0"/>
                    <a:pt x="544" y="0"/>
                  </a:cubicBezTo>
                  <a:cubicBezTo>
                    <a:pt x="541" y="0"/>
                    <a:pt x="538" y="1"/>
                    <a:pt x="536" y="3"/>
                  </a:cubicBezTo>
                  <a:cubicBezTo>
                    <a:pt x="534" y="5"/>
                    <a:pt x="533" y="8"/>
                    <a:pt x="532" y="10"/>
                  </a:cubicBezTo>
                  <a:cubicBezTo>
                    <a:pt x="532" y="14"/>
                    <a:pt x="530" y="30"/>
                    <a:pt x="529" y="44"/>
                  </a:cubicBezTo>
                  <a:cubicBezTo>
                    <a:pt x="522" y="44"/>
                    <a:pt x="514" y="45"/>
                    <a:pt x="507" y="45"/>
                  </a:cubicBezTo>
                  <a:cubicBezTo>
                    <a:pt x="504" y="31"/>
                    <a:pt x="501" y="15"/>
                    <a:pt x="500" y="12"/>
                  </a:cubicBezTo>
                  <a:cubicBezTo>
                    <a:pt x="499" y="9"/>
                    <a:pt x="497" y="7"/>
                    <a:pt x="495" y="5"/>
                  </a:cubicBezTo>
                  <a:cubicBezTo>
                    <a:pt x="493" y="4"/>
                    <a:pt x="490" y="3"/>
                    <a:pt x="487" y="3"/>
                  </a:cubicBezTo>
                  <a:cubicBezTo>
                    <a:pt x="484" y="4"/>
                    <a:pt x="482" y="5"/>
                    <a:pt x="480" y="7"/>
                  </a:cubicBezTo>
                  <a:cubicBezTo>
                    <a:pt x="478" y="9"/>
                    <a:pt x="477" y="12"/>
                    <a:pt x="477" y="15"/>
                  </a:cubicBezTo>
                  <a:cubicBezTo>
                    <a:pt x="477" y="18"/>
                    <a:pt x="477" y="34"/>
                    <a:pt x="477" y="48"/>
                  </a:cubicBezTo>
                  <a:cubicBezTo>
                    <a:pt x="469" y="49"/>
                    <a:pt x="462" y="51"/>
                    <a:pt x="455" y="52"/>
                  </a:cubicBezTo>
                  <a:cubicBezTo>
                    <a:pt x="450" y="38"/>
                    <a:pt x="446" y="23"/>
                    <a:pt x="445" y="20"/>
                  </a:cubicBezTo>
                  <a:cubicBezTo>
                    <a:pt x="444" y="17"/>
                    <a:pt x="442" y="15"/>
                    <a:pt x="439" y="13"/>
                  </a:cubicBezTo>
                  <a:cubicBezTo>
                    <a:pt x="437" y="12"/>
                    <a:pt x="434" y="12"/>
                    <a:pt x="431" y="12"/>
                  </a:cubicBezTo>
                  <a:cubicBezTo>
                    <a:pt x="428" y="13"/>
                    <a:pt x="426" y="14"/>
                    <a:pt x="424" y="17"/>
                  </a:cubicBezTo>
                  <a:cubicBezTo>
                    <a:pt x="422" y="19"/>
                    <a:pt x="421" y="22"/>
                    <a:pt x="422" y="25"/>
                  </a:cubicBezTo>
                  <a:cubicBezTo>
                    <a:pt x="422" y="28"/>
                    <a:pt x="424" y="44"/>
                    <a:pt x="425" y="58"/>
                  </a:cubicBezTo>
                  <a:cubicBezTo>
                    <a:pt x="418" y="60"/>
                    <a:pt x="411" y="62"/>
                    <a:pt x="404" y="64"/>
                  </a:cubicBezTo>
                  <a:cubicBezTo>
                    <a:pt x="398" y="51"/>
                    <a:pt x="392" y="36"/>
                    <a:pt x="390" y="33"/>
                  </a:cubicBezTo>
                  <a:cubicBezTo>
                    <a:pt x="389" y="30"/>
                    <a:pt x="387" y="28"/>
                    <a:pt x="384" y="27"/>
                  </a:cubicBezTo>
                  <a:cubicBezTo>
                    <a:pt x="382" y="26"/>
                    <a:pt x="379" y="26"/>
                    <a:pt x="376" y="27"/>
                  </a:cubicBezTo>
                  <a:cubicBezTo>
                    <a:pt x="373" y="28"/>
                    <a:pt x="371" y="30"/>
                    <a:pt x="369" y="32"/>
                  </a:cubicBezTo>
                  <a:cubicBezTo>
                    <a:pt x="368" y="34"/>
                    <a:pt x="367" y="37"/>
                    <a:pt x="368" y="40"/>
                  </a:cubicBezTo>
                  <a:cubicBezTo>
                    <a:pt x="369" y="43"/>
                    <a:pt x="372" y="59"/>
                    <a:pt x="375" y="73"/>
                  </a:cubicBezTo>
                  <a:cubicBezTo>
                    <a:pt x="368" y="76"/>
                    <a:pt x="361" y="78"/>
                    <a:pt x="354" y="81"/>
                  </a:cubicBezTo>
                  <a:cubicBezTo>
                    <a:pt x="347" y="69"/>
                    <a:pt x="339" y="55"/>
                    <a:pt x="338" y="52"/>
                  </a:cubicBezTo>
                  <a:cubicBezTo>
                    <a:pt x="336" y="49"/>
                    <a:pt x="334" y="48"/>
                    <a:pt x="331" y="47"/>
                  </a:cubicBezTo>
                  <a:cubicBezTo>
                    <a:pt x="328" y="46"/>
                    <a:pt x="326" y="46"/>
                    <a:pt x="323" y="47"/>
                  </a:cubicBezTo>
                  <a:cubicBezTo>
                    <a:pt x="320" y="49"/>
                    <a:pt x="318" y="51"/>
                    <a:pt x="317" y="53"/>
                  </a:cubicBezTo>
                  <a:cubicBezTo>
                    <a:pt x="316" y="56"/>
                    <a:pt x="315" y="59"/>
                    <a:pt x="316" y="61"/>
                  </a:cubicBezTo>
                  <a:cubicBezTo>
                    <a:pt x="317" y="65"/>
                    <a:pt x="322" y="80"/>
                    <a:pt x="327" y="93"/>
                  </a:cubicBezTo>
                  <a:cubicBezTo>
                    <a:pt x="320" y="97"/>
                    <a:pt x="314" y="100"/>
                    <a:pt x="307" y="104"/>
                  </a:cubicBezTo>
                  <a:cubicBezTo>
                    <a:pt x="298" y="92"/>
                    <a:pt x="289" y="79"/>
                    <a:pt x="287" y="76"/>
                  </a:cubicBezTo>
                  <a:cubicBezTo>
                    <a:pt x="286" y="74"/>
                    <a:pt x="283" y="72"/>
                    <a:pt x="280" y="72"/>
                  </a:cubicBezTo>
                  <a:cubicBezTo>
                    <a:pt x="278" y="71"/>
                    <a:pt x="275" y="72"/>
                    <a:pt x="272" y="73"/>
                  </a:cubicBezTo>
                  <a:cubicBezTo>
                    <a:pt x="270" y="75"/>
                    <a:pt x="268" y="77"/>
                    <a:pt x="267" y="80"/>
                  </a:cubicBezTo>
                  <a:cubicBezTo>
                    <a:pt x="266" y="82"/>
                    <a:pt x="266" y="85"/>
                    <a:pt x="267" y="88"/>
                  </a:cubicBezTo>
                  <a:cubicBezTo>
                    <a:pt x="268" y="91"/>
                    <a:pt x="275" y="105"/>
                    <a:pt x="281" y="119"/>
                  </a:cubicBezTo>
                  <a:cubicBezTo>
                    <a:pt x="275" y="123"/>
                    <a:pt x="268" y="127"/>
                    <a:pt x="262" y="131"/>
                  </a:cubicBezTo>
                  <a:cubicBezTo>
                    <a:pt x="253" y="120"/>
                    <a:pt x="242" y="108"/>
                    <a:pt x="240" y="106"/>
                  </a:cubicBezTo>
                  <a:cubicBezTo>
                    <a:pt x="238" y="103"/>
                    <a:pt x="235" y="102"/>
                    <a:pt x="232" y="102"/>
                  </a:cubicBezTo>
                  <a:cubicBezTo>
                    <a:pt x="230" y="102"/>
                    <a:pt x="227" y="103"/>
                    <a:pt x="224" y="104"/>
                  </a:cubicBezTo>
                  <a:cubicBezTo>
                    <a:pt x="222" y="106"/>
                    <a:pt x="220" y="109"/>
                    <a:pt x="220" y="111"/>
                  </a:cubicBezTo>
                  <a:cubicBezTo>
                    <a:pt x="219" y="114"/>
                    <a:pt x="219" y="117"/>
                    <a:pt x="221" y="119"/>
                  </a:cubicBezTo>
                  <a:cubicBezTo>
                    <a:pt x="223" y="122"/>
                    <a:pt x="231" y="136"/>
                    <a:pt x="238" y="149"/>
                  </a:cubicBezTo>
                  <a:cubicBezTo>
                    <a:pt x="232" y="153"/>
                    <a:pt x="226" y="158"/>
                    <a:pt x="221" y="163"/>
                  </a:cubicBezTo>
                  <a:cubicBezTo>
                    <a:pt x="210" y="153"/>
                    <a:pt x="198" y="142"/>
                    <a:pt x="196" y="140"/>
                  </a:cubicBezTo>
                  <a:cubicBezTo>
                    <a:pt x="194" y="138"/>
                    <a:pt x="191" y="137"/>
                    <a:pt x="188" y="137"/>
                  </a:cubicBezTo>
                  <a:cubicBezTo>
                    <a:pt x="185" y="137"/>
                    <a:pt x="182" y="138"/>
                    <a:pt x="180" y="140"/>
                  </a:cubicBezTo>
                  <a:cubicBezTo>
                    <a:pt x="178" y="142"/>
                    <a:pt x="177" y="145"/>
                    <a:pt x="176" y="148"/>
                  </a:cubicBezTo>
                  <a:cubicBezTo>
                    <a:pt x="176" y="150"/>
                    <a:pt x="176" y="153"/>
                    <a:pt x="178" y="156"/>
                  </a:cubicBezTo>
                  <a:cubicBezTo>
                    <a:pt x="180" y="158"/>
                    <a:pt x="190" y="171"/>
                    <a:pt x="198" y="183"/>
                  </a:cubicBezTo>
                  <a:cubicBezTo>
                    <a:pt x="193" y="188"/>
                    <a:pt x="188" y="193"/>
                    <a:pt x="182" y="199"/>
                  </a:cubicBezTo>
                  <a:cubicBezTo>
                    <a:pt x="171" y="190"/>
                    <a:pt x="158" y="181"/>
                    <a:pt x="155" y="179"/>
                  </a:cubicBezTo>
                  <a:cubicBezTo>
                    <a:pt x="153" y="177"/>
                    <a:pt x="150" y="176"/>
                    <a:pt x="147" y="177"/>
                  </a:cubicBezTo>
                  <a:cubicBezTo>
                    <a:pt x="145" y="177"/>
                    <a:pt x="142" y="178"/>
                    <a:pt x="140" y="180"/>
                  </a:cubicBezTo>
                  <a:cubicBezTo>
                    <a:pt x="138" y="183"/>
                    <a:pt x="137" y="185"/>
                    <a:pt x="137" y="188"/>
                  </a:cubicBezTo>
                  <a:cubicBezTo>
                    <a:pt x="137" y="191"/>
                    <a:pt x="138" y="194"/>
                    <a:pt x="140" y="196"/>
                  </a:cubicBezTo>
                  <a:cubicBezTo>
                    <a:pt x="142" y="198"/>
                    <a:pt x="153" y="210"/>
                    <a:pt x="163" y="221"/>
                  </a:cubicBezTo>
                  <a:cubicBezTo>
                    <a:pt x="158" y="227"/>
                    <a:pt x="153" y="233"/>
                    <a:pt x="148" y="238"/>
                  </a:cubicBezTo>
                  <a:cubicBezTo>
                    <a:pt x="136" y="231"/>
                    <a:pt x="122" y="223"/>
                    <a:pt x="119" y="221"/>
                  </a:cubicBezTo>
                  <a:cubicBezTo>
                    <a:pt x="117" y="220"/>
                    <a:pt x="114" y="220"/>
                    <a:pt x="111" y="220"/>
                  </a:cubicBezTo>
                  <a:cubicBezTo>
                    <a:pt x="108" y="221"/>
                    <a:pt x="106" y="222"/>
                    <a:pt x="104" y="225"/>
                  </a:cubicBezTo>
                  <a:cubicBezTo>
                    <a:pt x="102" y="227"/>
                    <a:pt x="102" y="230"/>
                    <a:pt x="102" y="233"/>
                  </a:cubicBezTo>
                  <a:cubicBezTo>
                    <a:pt x="102" y="236"/>
                    <a:pt x="103" y="238"/>
                    <a:pt x="105" y="240"/>
                  </a:cubicBezTo>
                  <a:cubicBezTo>
                    <a:pt x="108" y="242"/>
                    <a:pt x="120" y="253"/>
                    <a:pt x="131" y="263"/>
                  </a:cubicBezTo>
                  <a:cubicBezTo>
                    <a:pt x="127" y="269"/>
                    <a:pt x="122" y="275"/>
                    <a:pt x="118" y="282"/>
                  </a:cubicBezTo>
                  <a:cubicBezTo>
                    <a:pt x="105" y="276"/>
                    <a:pt x="91" y="269"/>
                    <a:pt x="88" y="268"/>
                  </a:cubicBezTo>
                  <a:cubicBezTo>
                    <a:pt x="85" y="266"/>
                    <a:pt x="82" y="266"/>
                    <a:pt x="80" y="267"/>
                  </a:cubicBezTo>
                  <a:cubicBezTo>
                    <a:pt x="77" y="268"/>
                    <a:pt x="75" y="270"/>
                    <a:pt x="73" y="273"/>
                  </a:cubicBezTo>
                  <a:cubicBezTo>
                    <a:pt x="72" y="275"/>
                    <a:pt x="71" y="278"/>
                    <a:pt x="72" y="281"/>
                  </a:cubicBezTo>
                  <a:cubicBezTo>
                    <a:pt x="72" y="284"/>
                    <a:pt x="74" y="286"/>
                    <a:pt x="76" y="288"/>
                  </a:cubicBezTo>
                  <a:cubicBezTo>
                    <a:pt x="79" y="290"/>
                    <a:pt x="92" y="299"/>
                    <a:pt x="104" y="307"/>
                  </a:cubicBezTo>
                  <a:cubicBezTo>
                    <a:pt x="100" y="314"/>
                    <a:pt x="97" y="321"/>
                    <a:pt x="93" y="328"/>
                  </a:cubicBezTo>
                  <a:cubicBezTo>
                    <a:pt x="79" y="323"/>
                    <a:pt x="64" y="318"/>
                    <a:pt x="61" y="317"/>
                  </a:cubicBezTo>
                  <a:cubicBezTo>
                    <a:pt x="59" y="316"/>
                    <a:pt x="56" y="316"/>
                    <a:pt x="53" y="317"/>
                  </a:cubicBezTo>
                  <a:cubicBezTo>
                    <a:pt x="51" y="319"/>
                    <a:pt x="48" y="321"/>
                    <a:pt x="47" y="323"/>
                  </a:cubicBezTo>
                  <a:cubicBezTo>
                    <a:pt x="46" y="326"/>
                    <a:pt x="46" y="329"/>
                    <a:pt x="47" y="332"/>
                  </a:cubicBezTo>
                  <a:cubicBezTo>
                    <a:pt x="48" y="334"/>
                    <a:pt x="49" y="337"/>
                    <a:pt x="52" y="338"/>
                  </a:cubicBezTo>
                  <a:cubicBezTo>
                    <a:pt x="55" y="340"/>
                    <a:pt x="68" y="348"/>
                    <a:pt x="81" y="355"/>
                  </a:cubicBezTo>
                  <a:cubicBezTo>
                    <a:pt x="78" y="362"/>
                    <a:pt x="76" y="369"/>
                    <a:pt x="73" y="376"/>
                  </a:cubicBezTo>
                  <a:cubicBezTo>
                    <a:pt x="59" y="373"/>
                    <a:pt x="43" y="369"/>
                    <a:pt x="40" y="369"/>
                  </a:cubicBezTo>
                  <a:cubicBezTo>
                    <a:pt x="37" y="368"/>
                    <a:pt x="34" y="369"/>
                    <a:pt x="32" y="370"/>
                  </a:cubicBezTo>
                  <a:cubicBezTo>
                    <a:pt x="30" y="372"/>
                    <a:pt x="28" y="374"/>
                    <a:pt x="27" y="377"/>
                  </a:cubicBezTo>
                  <a:cubicBezTo>
                    <a:pt x="26" y="379"/>
                    <a:pt x="26" y="382"/>
                    <a:pt x="27" y="385"/>
                  </a:cubicBezTo>
                  <a:cubicBezTo>
                    <a:pt x="28" y="388"/>
                    <a:pt x="30" y="390"/>
                    <a:pt x="33" y="391"/>
                  </a:cubicBezTo>
                  <a:cubicBezTo>
                    <a:pt x="36" y="392"/>
                    <a:pt x="50" y="399"/>
                    <a:pt x="64" y="404"/>
                  </a:cubicBezTo>
                  <a:cubicBezTo>
                    <a:pt x="62" y="412"/>
                    <a:pt x="60" y="419"/>
                    <a:pt x="58" y="426"/>
                  </a:cubicBezTo>
                  <a:cubicBezTo>
                    <a:pt x="44" y="425"/>
                    <a:pt x="28" y="423"/>
                    <a:pt x="25" y="422"/>
                  </a:cubicBezTo>
                  <a:cubicBezTo>
                    <a:pt x="22" y="422"/>
                    <a:pt x="19" y="423"/>
                    <a:pt x="17" y="425"/>
                  </a:cubicBezTo>
                  <a:cubicBezTo>
                    <a:pt x="14" y="426"/>
                    <a:pt x="13" y="429"/>
                    <a:pt x="12" y="432"/>
                  </a:cubicBezTo>
                  <a:cubicBezTo>
                    <a:pt x="12" y="435"/>
                    <a:pt x="12" y="437"/>
                    <a:pt x="13" y="440"/>
                  </a:cubicBezTo>
                  <a:cubicBezTo>
                    <a:pt x="15" y="442"/>
                    <a:pt x="17" y="444"/>
                    <a:pt x="20" y="445"/>
                  </a:cubicBezTo>
                  <a:cubicBezTo>
                    <a:pt x="23" y="446"/>
                    <a:pt x="38" y="451"/>
                    <a:pt x="52" y="455"/>
                  </a:cubicBezTo>
                  <a:cubicBezTo>
                    <a:pt x="50" y="463"/>
                    <a:pt x="49" y="470"/>
                    <a:pt x="48" y="478"/>
                  </a:cubicBezTo>
                  <a:cubicBezTo>
                    <a:pt x="34" y="478"/>
                    <a:pt x="18" y="477"/>
                    <a:pt x="15" y="477"/>
                  </a:cubicBezTo>
                  <a:cubicBezTo>
                    <a:pt x="12" y="477"/>
                    <a:pt x="9" y="479"/>
                    <a:pt x="7" y="481"/>
                  </a:cubicBezTo>
                  <a:cubicBezTo>
                    <a:pt x="5" y="482"/>
                    <a:pt x="4" y="485"/>
                    <a:pt x="3" y="488"/>
                  </a:cubicBezTo>
                  <a:cubicBezTo>
                    <a:pt x="3" y="491"/>
                    <a:pt x="4" y="494"/>
                    <a:pt x="5" y="496"/>
                  </a:cubicBezTo>
                  <a:cubicBezTo>
                    <a:pt x="7" y="498"/>
                    <a:pt x="9" y="500"/>
                    <a:pt x="12" y="501"/>
                  </a:cubicBezTo>
                  <a:cubicBezTo>
                    <a:pt x="15" y="501"/>
                    <a:pt x="31" y="505"/>
                    <a:pt x="45" y="507"/>
                  </a:cubicBezTo>
                  <a:cubicBezTo>
                    <a:pt x="45" y="515"/>
                    <a:pt x="44" y="522"/>
                    <a:pt x="44" y="530"/>
                  </a:cubicBezTo>
                  <a:cubicBezTo>
                    <a:pt x="30" y="531"/>
                    <a:pt x="14" y="533"/>
                    <a:pt x="10" y="533"/>
                  </a:cubicBezTo>
                  <a:cubicBezTo>
                    <a:pt x="7" y="533"/>
                    <a:pt x="5" y="535"/>
                    <a:pt x="3" y="537"/>
                  </a:cubicBezTo>
                  <a:cubicBezTo>
                    <a:pt x="1" y="539"/>
                    <a:pt x="0" y="542"/>
                    <a:pt x="0" y="545"/>
                  </a:cubicBezTo>
                  <a:cubicBezTo>
                    <a:pt x="0" y="548"/>
                    <a:pt x="1" y="551"/>
                    <a:pt x="3" y="553"/>
                  </a:cubicBezTo>
                  <a:cubicBezTo>
                    <a:pt x="5" y="555"/>
                    <a:pt x="7" y="556"/>
                    <a:pt x="10" y="557"/>
                  </a:cubicBezTo>
                  <a:cubicBezTo>
                    <a:pt x="14" y="557"/>
                    <a:pt x="30" y="558"/>
                    <a:pt x="44" y="560"/>
                  </a:cubicBezTo>
                  <a:cubicBezTo>
                    <a:pt x="44" y="567"/>
                    <a:pt x="45" y="575"/>
                    <a:pt x="45" y="582"/>
                  </a:cubicBezTo>
                  <a:cubicBezTo>
                    <a:pt x="31" y="585"/>
                    <a:pt x="15" y="588"/>
                    <a:pt x="12" y="589"/>
                  </a:cubicBezTo>
                  <a:cubicBezTo>
                    <a:pt x="9" y="590"/>
                    <a:pt x="7" y="591"/>
                    <a:pt x="5" y="594"/>
                  </a:cubicBezTo>
                  <a:cubicBezTo>
                    <a:pt x="4" y="596"/>
                    <a:pt x="3" y="599"/>
                    <a:pt x="3" y="602"/>
                  </a:cubicBezTo>
                  <a:cubicBezTo>
                    <a:pt x="4" y="605"/>
                    <a:pt x="5" y="607"/>
                    <a:pt x="7" y="609"/>
                  </a:cubicBezTo>
                  <a:cubicBezTo>
                    <a:pt x="9" y="611"/>
                    <a:pt x="12" y="613"/>
                    <a:pt x="15" y="612"/>
                  </a:cubicBezTo>
                  <a:cubicBezTo>
                    <a:pt x="18" y="612"/>
                    <a:pt x="34" y="612"/>
                    <a:pt x="48" y="612"/>
                  </a:cubicBezTo>
                  <a:cubicBezTo>
                    <a:pt x="49" y="620"/>
                    <a:pt x="50" y="627"/>
                    <a:pt x="52" y="634"/>
                  </a:cubicBezTo>
                  <a:cubicBezTo>
                    <a:pt x="38" y="639"/>
                    <a:pt x="23" y="644"/>
                    <a:pt x="20" y="645"/>
                  </a:cubicBezTo>
                  <a:cubicBezTo>
                    <a:pt x="17" y="645"/>
                    <a:pt x="15" y="647"/>
                    <a:pt x="13" y="650"/>
                  </a:cubicBezTo>
                  <a:cubicBezTo>
                    <a:pt x="12" y="652"/>
                    <a:pt x="12" y="655"/>
                    <a:pt x="12" y="658"/>
                  </a:cubicBezTo>
                  <a:cubicBezTo>
                    <a:pt x="13" y="661"/>
                    <a:pt x="14" y="664"/>
                    <a:pt x="17" y="665"/>
                  </a:cubicBezTo>
                  <a:cubicBezTo>
                    <a:pt x="19" y="667"/>
                    <a:pt x="22" y="668"/>
                    <a:pt x="25" y="668"/>
                  </a:cubicBezTo>
                  <a:cubicBezTo>
                    <a:pt x="28" y="667"/>
                    <a:pt x="44" y="665"/>
                    <a:pt x="58" y="664"/>
                  </a:cubicBezTo>
                  <a:cubicBezTo>
                    <a:pt x="60" y="671"/>
                    <a:pt x="62" y="678"/>
                    <a:pt x="64" y="686"/>
                  </a:cubicBezTo>
                  <a:cubicBezTo>
                    <a:pt x="50" y="691"/>
                    <a:pt x="36" y="698"/>
                    <a:pt x="33" y="699"/>
                  </a:cubicBezTo>
                  <a:cubicBezTo>
                    <a:pt x="30" y="700"/>
                    <a:pt x="28" y="702"/>
                    <a:pt x="27" y="705"/>
                  </a:cubicBezTo>
                  <a:cubicBezTo>
                    <a:pt x="26" y="708"/>
                    <a:pt x="26" y="710"/>
                    <a:pt x="27" y="713"/>
                  </a:cubicBezTo>
                  <a:cubicBezTo>
                    <a:pt x="28" y="716"/>
                    <a:pt x="30" y="718"/>
                    <a:pt x="32" y="720"/>
                  </a:cubicBezTo>
                  <a:cubicBezTo>
                    <a:pt x="34" y="721"/>
                    <a:pt x="37" y="722"/>
                    <a:pt x="40" y="721"/>
                  </a:cubicBezTo>
                  <a:cubicBezTo>
                    <a:pt x="43" y="721"/>
                    <a:pt x="59" y="717"/>
                    <a:pt x="73" y="714"/>
                  </a:cubicBezTo>
                  <a:cubicBezTo>
                    <a:pt x="76" y="721"/>
                    <a:pt x="78" y="728"/>
                    <a:pt x="81" y="735"/>
                  </a:cubicBezTo>
                  <a:cubicBezTo>
                    <a:pt x="68" y="742"/>
                    <a:pt x="55" y="750"/>
                    <a:pt x="52" y="752"/>
                  </a:cubicBezTo>
                  <a:cubicBezTo>
                    <a:pt x="49" y="753"/>
                    <a:pt x="48" y="755"/>
                    <a:pt x="47" y="758"/>
                  </a:cubicBezTo>
                  <a:cubicBezTo>
                    <a:pt x="46" y="761"/>
                    <a:pt x="46" y="764"/>
                    <a:pt x="47" y="766"/>
                  </a:cubicBezTo>
                  <a:cubicBezTo>
                    <a:pt x="48" y="769"/>
                    <a:pt x="51" y="771"/>
                    <a:pt x="53" y="772"/>
                  </a:cubicBezTo>
                  <a:cubicBezTo>
                    <a:pt x="56" y="774"/>
                    <a:pt x="59" y="774"/>
                    <a:pt x="61" y="773"/>
                  </a:cubicBezTo>
                  <a:cubicBezTo>
                    <a:pt x="64" y="772"/>
                    <a:pt x="79" y="767"/>
                    <a:pt x="93" y="762"/>
                  </a:cubicBezTo>
                  <a:cubicBezTo>
                    <a:pt x="97" y="769"/>
                    <a:pt x="100" y="776"/>
                    <a:pt x="104" y="782"/>
                  </a:cubicBezTo>
                  <a:cubicBezTo>
                    <a:pt x="92" y="791"/>
                    <a:pt x="79" y="800"/>
                    <a:pt x="76" y="802"/>
                  </a:cubicBezTo>
                  <a:cubicBezTo>
                    <a:pt x="74" y="804"/>
                    <a:pt x="72" y="806"/>
                    <a:pt x="72" y="809"/>
                  </a:cubicBezTo>
                  <a:cubicBezTo>
                    <a:pt x="71" y="812"/>
                    <a:pt x="72" y="815"/>
                    <a:pt x="73" y="817"/>
                  </a:cubicBezTo>
                  <a:cubicBezTo>
                    <a:pt x="75" y="820"/>
                    <a:pt x="77" y="822"/>
                    <a:pt x="80" y="823"/>
                  </a:cubicBezTo>
                  <a:cubicBezTo>
                    <a:pt x="82" y="824"/>
                    <a:pt x="85" y="824"/>
                    <a:pt x="88" y="822"/>
                  </a:cubicBezTo>
                  <a:cubicBezTo>
                    <a:pt x="91" y="821"/>
                    <a:pt x="105" y="814"/>
                    <a:pt x="118" y="808"/>
                  </a:cubicBezTo>
                  <a:cubicBezTo>
                    <a:pt x="122" y="815"/>
                    <a:pt x="127" y="821"/>
                    <a:pt x="131" y="827"/>
                  </a:cubicBezTo>
                  <a:cubicBezTo>
                    <a:pt x="120" y="837"/>
                    <a:pt x="108" y="847"/>
                    <a:pt x="105" y="850"/>
                  </a:cubicBezTo>
                  <a:cubicBezTo>
                    <a:pt x="103" y="852"/>
                    <a:pt x="102" y="854"/>
                    <a:pt x="102" y="857"/>
                  </a:cubicBezTo>
                  <a:cubicBezTo>
                    <a:pt x="102" y="860"/>
                    <a:pt x="102" y="863"/>
                    <a:pt x="104" y="865"/>
                  </a:cubicBezTo>
                  <a:cubicBezTo>
                    <a:pt x="106" y="867"/>
                    <a:pt x="108" y="869"/>
                    <a:pt x="111" y="870"/>
                  </a:cubicBezTo>
                  <a:cubicBezTo>
                    <a:pt x="114" y="870"/>
                    <a:pt x="117" y="870"/>
                    <a:pt x="119" y="869"/>
                  </a:cubicBezTo>
                  <a:cubicBezTo>
                    <a:pt x="122" y="867"/>
                    <a:pt x="136" y="859"/>
                    <a:pt x="148" y="851"/>
                  </a:cubicBezTo>
                  <a:cubicBezTo>
                    <a:pt x="153" y="857"/>
                    <a:pt x="158" y="863"/>
                    <a:pt x="163" y="869"/>
                  </a:cubicBezTo>
                  <a:cubicBezTo>
                    <a:pt x="153" y="880"/>
                    <a:pt x="142" y="891"/>
                    <a:pt x="140" y="894"/>
                  </a:cubicBezTo>
                  <a:cubicBezTo>
                    <a:pt x="138" y="896"/>
                    <a:pt x="137" y="899"/>
                    <a:pt x="137" y="902"/>
                  </a:cubicBezTo>
                  <a:cubicBezTo>
                    <a:pt x="137" y="904"/>
                    <a:pt x="138" y="907"/>
                    <a:pt x="140" y="909"/>
                  </a:cubicBezTo>
                  <a:cubicBezTo>
                    <a:pt x="142" y="912"/>
                    <a:pt x="145" y="913"/>
                    <a:pt x="147" y="913"/>
                  </a:cubicBezTo>
                  <a:cubicBezTo>
                    <a:pt x="150" y="914"/>
                    <a:pt x="153" y="913"/>
                    <a:pt x="155" y="911"/>
                  </a:cubicBezTo>
                  <a:cubicBezTo>
                    <a:pt x="158" y="909"/>
                    <a:pt x="171" y="900"/>
                    <a:pt x="182" y="891"/>
                  </a:cubicBezTo>
                  <a:cubicBezTo>
                    <a:pt x="188" y="897"/>
                    <a:pt x="193" y="902"/>
                    <a:pt x="198" y="907"/>
                  </a:cubicBezTo>
                  <a:cubicBezTo>
                    <a:pt x="190" y="919"/>
                    <a:pt x="180" y="932"/>
                    <a:pt x="178" y="934"/>
                  </a:cubicBezTo>
                  <a:cubicBezTo>
                    <a:pt x="176" y="937"/>
                    <a:pt x="176" y="940"/>
                    <a:pt x="176" y="942"/>
                  </a:cubicBezTo>
                  <a:cubicBezTo>
                    <a:pt x="177" y="945"/>
                    <a:pt x="178" y="948"/>
                    <a:pt x="180" y="950"/>
                  </a:cubicBezTo>
                  <a:cubicBezTo>
                    <a:pt x="182" y="952"/>
                    <a:pt x="185" y="953"/>
                    <a:pt x="188" y="953"/>
                  </a:cubicBezTo>
                  <a:cubicBezTo>
                    <a:pt x="191" y="953"/>
                    <a:pt x="194" y="952"/>
                    <a:pt x="196" y="950"/>
                  </a:cubicBezTo>
                  <a:cubicBezTo>
                    <a:pt x="198" y="948"/>
                    <a:pt x="210" y="937"/>
                    <a:pt x="221" y="927"/>
                  </a:cubicBezTo>
                  <a:cubicBezTo>
                    <a:pt x="226" y="932"/>
                    <a:pt x="232" y="937"/>
                    <a:pt x="238" y="941"/>
                  </a:cubicBezTo>
                  <a:cubicBezTo>
                    <a:pt x="231" y="954"/>
                    <a:pt x="223" y="968"/>
                    <a:pt x="221" y="970"/>
                  </a:cubicBezTo>
                  <a:cubicBezTo>
                    <a:pt x="219" y="973"/>
                    <a:pt x="219" y="976"/>
                    <a:pt x="220" y="979"/>
                  </a:cubicBezTo>
                  <a:cubicBezTo>
                    <a:pt x="220" y="981"/>
                    <a:pt x="222" y="984"/>
                    <a:pt x="224" y="986"/>
                  </a:cubicBezTo>
                  <a:cubicBezTo>
                    <a:pt x="227" y="987"/>
                    <a:pt x="230" y="988"/>
                    <a:pt x="232" y="988"/>
                  </a:cubicBezTo>
                  <a:cubicBezTo>
                    <a:pt x="235" y="988"/>
                    <a:pt x="238" y="986"/>
                    <a:pt x="240" y="984"/>
                  </a:cubicBezTo>
                  <a:cubicBezTo>
                    <a:pt x="242" y="982"/>
                    <a:pt x="253" y="970"/>
                    <a:pt x="262" y="959"/>
                  </a:cubicBezTo>
                  <a:cubicBezTo>
                    <a:pt x="268" y="963"/>
                    <a:pt x="275" y="967"/>
                    <a:pt x="281" y="971"/>
                  </a:cubicBezTo>
                  <a:cubicBezTo>
                    <a:pt x="275" y="984"/>
                    <a:pt x="268" y="999"/>
                    <a:pt x="267" y="1002"/>
                  </a:cubicBezTo>
                  <a:cubicBezTo>
                    <a:pt x="266" y="1005"/>
                    <a:pt x="266" y="1008"/>
                    <a:pt x="267" y="1010"/>
                  </a:cubicBezTo>
                  <a:cubicBezTo>
                    <a:pt x="268" y="1013"/>
                    <a:pt x="270" y="1015"/>
                    <a:pt x="272" y="1017"/>
                  </a:cubicBezTo>
                  <a:cubicBezTo>
                    <a:pt x="275" y="1018"/>
                    <a:pt x="278" y="1019"/>
                    <a:pt x="280" y="1018"/>
                  </a:cubicBezTo>
                  <a:cubicBezTo>
                    <a:pt x="283" y="1018"/>
                    <a:pt x="286" y="1016"/>
                    <a:pt x="287" y="1014"/>
                  </a:cubicBezTo>
                  <a:cubicBezTo>
                    <a:pt x="289" y="1011"/>
                    <a:pt x="298" y="998"/>
                    <a:pt x="307" y="986"/>
                  </a:cubicBezTo>
                  <a:cubicBezTo>
                    <a:pt x="314" y="990"/>
                    <a:pt x="320" y="993"/>
                    <a:pt x="327" y="996"/>
                  </a:cubicBezTo>
                  <a:cubicBezTo>
                    <a:pt x="322" y="1010"/>
                    <a:pt x="317" y="1025"/>
                    <a:pt x="316" y="1028"/>
                  </a:cubicBezTo>
                  <a:cubicBezTo>
                    <a:pt x="315" y="1031"/>
                    <a:pt x="316" y="1034"/>
                    <a:pt x="317" y="1037"/>
                  </a:cubicBezTo>
                  <a:cubicBezTo>
                    <a:pt x="318" y="1039"/>
                    <a:pt x="320" y="1041"/>
                    <a:pt x="323" y="1042"/>
                  </a:cubicBezTo>
                  <a:cubicBezTo>
                    <a:pt x="326" y="1044"/>
                    <a:pt x="328" y="1044"/>
                    <a:pt x="331" y="1043"/>
                  </a:cubicBezTo>
                  <a:cubicBezTo>
                    <a:pt x="334" y="1042"/>
                    <a:pt x="336" y="1041"/>
                    <a:pt x="338" y="1038"/>
                  </a:cubicBezTo>
                  <a:cubicBezTo>
                    <a:pt x="339" y="1035"/>
                    <a:pt x="347" y="1021"/>
                    <a:pt x="354" y="1009"/>
                  </a:cubicBezTo>
                  <a:cubicBezTo>
                    <a:pt x="361" y="1011"/>
                    <a:pt x="368" y="1014"/>
                    <a:pt x="375" y="1017"/>
                  </a:cubicBezTo>
                  <a:cubicBezTo>
                    <a:pt x="372" y="1031"/>
                    <a:pt x="369" y="1046"/>
                    <a:pt x="368" y="1050"/>
                  </a:cubicBezTo>
                  <a:cubicBezTo>
                    <a:pt x="367" y="1052"/>
                    <a:pt x="368" y="1055"/>
                    <a:pt x="369" y="1058"/>
                  </a:cubicBezTo>
                  <a:cubicBezTo>
                    <a:pt x="371" y="1060"/>
                    <a:pt x="373" y="1062"/>
                    <a:pt x="376" y="1063"/>
                  </a:cubicBezTo>
                  <a:cubicBezTo>
                    <a:pt x="379" y="1064"/>
                    <a:pt x="382" y="1064"/>
                    <a:pt x="384" y="1063"/>
                  </a:cubicBezTo>
                  <a:cubicBezTo>
                    <a:pt x="387" y="1062"/>
                    <a:pt x="389" y="1060"/>
                    <a:pt x="390" y="1057"/>
                  </a:cubicBezTo>
                  <a:cubicBezTo>
                    <a:pt x="392" y="1054"/>
                    <a:pt x="398" y="1039"/>
                    <a:pt x="404" y="1026"/>
                  </a:cubicBezTo>
                  <a:cubicBezTo>
                    <a:pt x="411" y="1028"/>
                    <a:pt x="418" y="1030"/>
                    <a:pt x="425" y="1032"/>
                  </a:cubicBezTo>
                  <a:cubicBezTo>
                    <a:pt x="424" y="1046"/>
                    <a:pt x="422" y="1062"/>
                    <a:pt x="422" y="1065"/>
                  </a:cubicBezTo>
                  <a:cubicBezTo>
                    <a:pt x="421" y="1068"/>
                    <a:pt x="422" y="1071"/>
                    <a:pt x="424" y="1073"/>
                  </a:cubicBezTo>
                  <a:cubicBezTo>
                    <a:pt x="426" y="1075"/>
                    <a:pt x="428" y="1077"/>
                    <a:pt x="431" y="1078"/>
                  </a:cubicBezTo>
                  <a:cubicBezTo>
                    <a:pt x="434" y="1078"/>
                    <a:pt x="437" y="1078"/>
                    <a:pt x="439" y="1076"/>
                  </a:cubicBezTo>
                  <a:cubicBezTo>
                    <a:pt x="442" y="1075"/>
                    <a:pt x="444" y="1073"/>
                    <a:pt x="445" y="1070"/>
                  </a:cubicBezTo>
                  <a:cubicBezTo>
                    <a:pt x="446" y="1067"/>
                    <a:pt x="450" y="1052"/>
                    <a:pt x="455" y="1038"/>
                  </a:cubicBezTo>
                  <a:cubicBezTo>
                    <a:pt x="462" y="1039"/>
                    <a:pt x="469" y="1040"/>
                    <a:pt x="477" y="1041"/>
                  </a:cubicBezTo>
                  <a:cubicBezTo>
                    <a:pt x="477" y="1056"/>
                    <a:pt x="477" y="1072"/>
                    <a:pt x="477" y="1075"/>
                  </a:cubicBezTo>
                  <a:cubicBezTo>
                    <a:pt x="477" y="1078"/>
                    <a:pt x="478" y="1081"/>
                    <a:pt x="480" y="1083"/>
                  </a:cubicBezTo>
                  <a:cubicBezTo>
                    <a:pt x="482" y="1085"/>
                    <a:pt x="484" y="1086"/>
                    <a:pt x="487" y="1087"/>
                  </a:cubicBezTo>
                  <a:cubicBezTo>
                    <a:pt x="490" y="1087"/>
                    <a:pt x="493" y="1086"/>
                    <a:pt x="495" y="1085"/>
                  </a:cubicBezTo>
                  <a:cubicBezTo>
                    <a:pt x="497" y="1083"/>
                    <a:pt x="499" y="1081"/>
                    <a:pt x="500" y="1078"/>
                  </a:cubicBezTo>
                  <a:cubicBezTo>
                    <a:pt x="501" y="1074"/>
                    <a:pt x="504" y="1059"/>
                    <a:pt x="507" y="1045"/>
                  </a:cubicBezTo>
                  <a:cubicBezTo>
                    <a:pt x="514" y="1045"/>
                    <a:pt x="522" y="1045"/>
                    <a:pt x="529" y="1046"/>
                  </a:cubicBezTo>
                  <a:cubicBezTo>
                    <a:pt x="530" y="1060"/>
                    <a:pt x="532" y="1076"/>
                    <a:pt x="532" y="1079"/>
                  </a:cubicBezTo>
                  <a:cubicBezTo>
                    <a:pt x="533" y="1082"/>
                    <a:pt x="534" y="1085"/>
                    <a:pt x="536" y="1087"/>
                  </a:cubicBezTo>
                  <a:cubicBezTo>
                    <a:pt x="538" y="1089"/>
                    <a:pt x="541" y="1090"/>
                    <a:pt x="544" y="1090"/>
                  </a:cubicBezTo>
                  <a:cubicBezTo>
                    <a:pt x="547" y="1090"/>
                    <a:pt x="550" y="1088"/>
                    <a:pt x="552" y="1087"/>
                  </a:cubicBezTo>
                  <a:cubicBezTo>
                    <a:pt x="554" y="1085"/>
                    <a:pt x="555" y="1082"/>
                    <a:pt x="556" y="1079"/>
                  </a:cubicBezTo>
                  <a:cubicBezTo>
                    <a:pt x="556" y="1076"/>
                    <a:pt x="558" y="1060"/>
                    <a:pt x="559" y="1046"/>
                  </a:cubicBezTo>
                  <a:cubicBezTo>
                    <a:pt x="566" y="1045"/>
                    <a:pt x="574" y="1045"/>
                    <a:pt x="581" y="1045"/>
                  </a:cubicBezTo>
                  <a:cubicBezTo>
                    <a:pt x="584" y="1059"/>
                    <a:pt x="587" y="1074"/>
                    <a:pt x="588" y="1078"/>
                  </a:cubicBezTo>
                  <a:cubicBezTo>
                    <a:pt x="589" y="1081"/>
                    <a:pt x="590" y="1083"/>
                    <a:pt x="593" y="1085"/>
                  </a:cubicBezTo>
                  <a:cubicBezTo>
                    <a:pt x="595" y="1086"/>
                    <a:pt x="598" y="1087"/>
                    <a:pt x="601" y="1087"/>
                  </a:cubicBezTo>
                  <a:cubicBezTo>
                    <a:pt x="604" y="1086"/>
                    <a:pt x="606" y="1085"/>
                    <a:pt x="608" y="1083"/>
                  </a:cubicBezTo>
                  <a:cubicBezTo>
                    <a:pt x="610" y="1081"/>
                    <a:pt x="611" y="1078"/>
                    <a:pt x="611" y="1075"/>
                  </a:cubicBezTo>
                  <a:cubicBezTo>
                    <a:pt x="611" y="1072"/>
                    <a:pt x="611" y="1056"/>
                    <a:pt x="611" y="1041"/>
                  </a:cubicBezTo>
                  <a:cubicBezTo>
                    <a:pt x="619" y="1040"/>
                    <a:pt x="626" y="1039"/>
                    <a:pt x="633" y="1038"/>
                  </a:cubicBezTo>
                  <a:cubicBezTo>
                    <a:pt x="638" y="1052"/>
                    <a:pt x="642" y="1067"/>
                    <a:pt x="643" y="1070"/>
                  </a:cubicBezTo>
                  <a:cubicBezTo>
                    <a:pt x="644" y="1073"/>
                    <a:pt x="646" y="1075"/>
                    <a:pt x="649" y="1076"/>
                  </a:cubicBezTo>
                  <a:cubicBezTo>
                    <a:pt x="651" y="1078"/>
                    <a:pt x="654" y="1078"/>
                    <a:pt x="657" y="1078"/>
                  </a:cubicBezTo>
                  <a:cubicBezTo>
                    <a:pt x="660" y="1077"/>
                    <a:pt x="662" y="1075"/>
                    <a:pt x="664" y="1073"/>
                  </a:cubicBezTo>
                  <a:cubicBezTo>
                    <a:pt x="666" y="1071"/>
                    <a:pt x="667" y="1068"/>
                    <a:pt x="666" y="1065"/>
                  </a:cubicBezTo>
                  <a:cubicBezTo>
                    <a:pt x="666" y="1062"/>
                    <a:pt x="664" y="1046"/>
                    <a:pt x="663" y="1032"/>
                  </a:cubicBezTo>
                  <a:cubicBezTo>
                    <a:pt x="670" y="1030"/>
                    <a:pt x="677" y="1028"/>
                    <a:pt x="684" y="1026"/>
                  </a:cubicBezTo>
                  <a:cubicBezTo>
                    <a:pt x="690" y="1039"/>
                    <a:pt x="696" y="1054"/>
                    <a:pt x="698" y="1057"/>
                  </a:cubicBezTo>
                  <a:cubicBezTo>
                    <a:pt x="699" y="1060"/>
                    <a:pt x="701" y="1062"/>
                    <a:pt x="704" y="1063"/>
                  </a:cubicBezTo>
                  <a:cubicBezTo>
                    <a:pt x="706" y="1064"/>
                    <a:pt x="709" y="1064"/>
                    <a:pt x="712" y="1063"/>
                  </a:cubicBezTo>
                  <a:cubicBezTo>
                    <a:pt x="715" y="1062"/>
                    <a:pt x="717" y="1060"/>
                    <a:pt x="719" y="1058"/>
                  </a:cubicBezTo>
                  <a:cubicBezTo>
                    <a:pt x="720" y="1055"/>
                    <a:pt x="721" y="1052"/>
                    <a:pt x="720" y="1050"/>
                  </a:cubicBezTo>
                  <a:cubicBezTo>
                    <a:pt x="719" y="1046"/>
                    <a:pt x="716" y="1031"/>
                    <a:pt x="713" y="1017"/>
                  </a:cubicBezTo>
                  <a:cubicBezTo>
                    <a:pt x="720" y="1014"/>
                    <a:pt x="727" y="1011"/>
                    <a:pt x="734" y="1009"/>
                  </a:cubicBezTo>
                  <a:cubicBezTo>
                    <a:pt x="741" y="1021"/>
                    <a:pt x="749" y="1035"/>
                    <a:pt x="750" y="1038"/>
                  </a:cubicBezTo>
                  <a:cubicBezTo>
                    <a:pt x="752" y="1041"/>
                    <a:pt x="754" y="1042"/>
                    <a:pt x="757" y="1043"/>
                  </a:cubicBezTo>
                  <a:cubicBezTo>
                    <a:pt x="760" y="1044"/>
                    <a:pt x="762" y="1044"/>
                    <a:pt x="765" y="1042"/>
                  </a:cubicBezTo>
                  <a:cubicBezTo>
                    <a:pt x="768" y="1041"/>
                    <a:pt x="770" y="1039"/>
                    <a:pt x="771" y="1037"/>
                  </a:cubicBezTo>
                  <a:cubicBezTo>
                    <a:pt x="772" y="1034"/>
                    <a:pt x="773" y="1031"/>
                    <a:pt x="772" y="1028"/>
                  </a:cubicBezTo>
                  <a:cubicBezTo>
                    <a:pt x="771" y="1025"/>
                    <a:pt x="766" y="1010"/>
                    <a:pt x="761" y="996"/>
                  </a:cubicBezTo>
                  <a:cubicBezTo>
                    <a:pt x="768" y="993"/>
                    <a:pt x="774" y="990"/>
                    <a:pt x="781" y="986"/>
                  </a:cubicBezTo>
                  <a:cubicBezTo>
                    <a:pt x="790" y="998"/>
                    <a:pt x="799" y="1011"/>
                    <a:pt x="801" y="1014"/>
                  </a:cubicBezTo>
                  <a:cubicBezTo>
                    <a:pt x="802" y="1016"/>
                    <a:pt x="805" y="1018"/>
                    <a:pt x="808" y="1018"/>
                  </a:cubicBezTo>
                  <a:cubicBezTo>
                    <a:pt x="810" y="1019"/>
                    <a:pt x="813" y="1018"/>
                    <a:pt x="816" y="1017"/>
                  </a:cubicBezTo>
                  <a:cubicBezTo>
                    <a:pt x="818" y="1015"/>
                    <a:pt x="820" y="1013"/>
                    <a:pt x="821" y="1010"/>
                  </a:cubicBezTo>
                  <a:cubicBezTo>
                    <a:pt x="822" y="1008"/>
                    <a:pt x="822" y="1005"/>
                    <a:pt x="821" y="1002"/>
                  </a:cubicBezTo>
                  <a:cubicBezTo>
                    <a:pt x="820" y="999"/>
                    <a:pt x="813" y="984"/>
                    <a:pt x="807" y="971"/>
                  </a:cubicBezTo>
                  <a:cubicBezTo>
                    <a:pt x="813" y="967"/>
                    <a:pt x="820" y="963"/>
                    <a:pt x="826" y="959"/>
                  </a:cubicBezTo>
                  <a:cubicBezTo>
                    <a:pt x="835" y="970"/>
                    <a:pt x="846" y="982"/>
                    <a:pt x="848" y="984"/>
                  </a:cubicBezTo>
                  <a:cubicBezTo>
                    <a:pt x="850" y="986"/>
                    <a:pt x="853" y="988"/>
                    <a:pt x="856" y="988"/>
                  </a:cubicBezTo>
                  <a:cubicBezTo>
                    <a:pt x="858" y="988"/>
                    <a:pt x="861" y="987"/>
                    <a:pt x="864" y="986"/>
                  </a:cubicBezTo>
                  <a:cubicBezTo>
                    <a:pt x="866" y="984"/>
                    <a:pt x="868" y="981"/>
                    <a:pt x="868" y="979"/>
                  </a:cubicBezTo>
                  <a:cubicBezTo>
                    <a:pt x="869" y="976"/>
                    <a:pt x="869" y="973"/>
                    <a:pt x="867" y="970"/>
                  </a:cubicBezTo>
                  <a:cubicBezTo>
                    <a:pt x="865" y="968"/>
                    <a:pt x="857" y="954"/>
                    <a:pt x="850" y="941"/>
                  </a:cubicBezTo>
                  <a:cubicBezTo>
                    <a:pt x="856" y="937"/>
                    <a:pt x="862" y="932"/>
                    <a:pt x="867" y="927"/>
                  </a:cubicBezTo>
                  <a:cubicBezTo>
                    <a:pt x="878" y="937"/>
                    <a:pt x="890" y="948"/>
                    <a:pt x="892" y="950"/>
                  </a:cubicBezTo>
                  <a:cubicBezTo>
                    <a:pt x="894" y="952"/>
                    <a:pt x="897" y="953"/>
                    <a:pt x="900" y="953"/>
                  </a:cubicBezTo>
                  <a:cubicBezTo>
                    <a:pt x="903" y="953"/>
                    <a:pt x="906" y="952"/>
                    <a:pt x="908" y="950"/>
                  </a:cubicBezTo>
                  <a:cubicBezTo>
                    <a:pt x="910" y="948"/>
                    <a:pt x="911" y="945"/>
                    <a:pt x="912" y="942"/>
                  </a:cubicBezTo>
                  <a:cubicBezTo>
                    <a:pt x="912" y="940"/>
                    <a:pt x="911" y="937"/>
                    <a:pt x="910" y="934"/>
                  </a:cubicBezTo>
                  <a:cubicBezTo>
                    <a:pt x="908" y="932"/>
                    <a:pt x="898" y="919"/>
                    <a:pt x="890" y="907"/>
                  </a:cubicBezTo>
                  <a:cubicBezTo>
                    <a:pt x="895" y="902"/>
                    <a:pt x="900" y="897"/>
                    <a:pt x="905" y="891"/>
                  </a:cubicBezTo>
                  <a:cubicBezTo>
                    <a:pt x="917" y="900"/>
                    <a:pt x="930" y="909"/>
                    <a:pt x="933" y="911"/>
                  </a:cubicBezTo>
                  <a:cubicBezTo>
                    <a:pt x="935" y="913"/>
                    <a:pt x="938" y="914"/>
                    <a:pt x="941" y="913"/>
                  </a:cubicBezTo>
                  <a:cubicBezTo>
                    <a:pt x="943" y="913"/>
                    <a:pt x="946" y="912"/>
                    <a:pt x="948" y="909"/>
                  </a:cubicBezTo>
                  <a:cubicBezTo>
                    <a:pt x="950" y="907"/>
                    <a:pt x="951" y="904"/>
                    <a:pt x="951" y="902"/>
                  </a:cubicBezTo>
                  <a:cubicBezTo>
                    <a:pt x="951" y="899"/>
                    <a:pt x="950" y="896"/>
                    <a:pt x="948" y="894"/>
                  </a:cubicBezTo>
                  <a:cubicBezTo>
                    <a:pt x="946" y="891"/>
                    <a:pt x="935" y="880"/>
                    <a:pt x="925" y="869"/>
                  </a:cubicBezTo>
                  <a:cubicBezTo>
                    <a:pt x="930" y="863"/>
                    <a:pt x="935" y="857"/>
                    <a:pt x="940" y="851"/>
                  </a:cubicBezTo>
                  <a:cubicBezTo>
                    <a:pt x="952" y="859"/>
                    <a:pt x="966" y="867"/>
                    <a:pt x="969" y="869"/>
                  </a:cubicBezTo>
                  <a:cubicBezTo>
                    <a:pt x="971" y="870"/>
                    <a:pt x="974" y="870"/>
                    <a:pt x="977" y="870"/>
                  </a:cubicBezTo>
                  <a:cubicBezTo>
                    <a:pt x="980" y="869"/>
                    <a:pt x="982" y="867"/>
                    <a:pt x="984" y="865"/>
                  </a:cubicBezTo>
                  <a:cubicBezTo>
                    <a:pt x="986" y="863"/>
                    <a:pt x="986" y="860"/>
                    <a:pt x="986" y="857"/>
                  </a:cubicBezTo>
                  <a:cubicBezTo>
                    <a:pt x="986" y="854"/>
                    <a:pt x="985" y="852"/>
                    <a:pt x="983" y="850"/>
                  </a:cubicBezTo>
                  <a:cubicBezTo>
                    <a:pt x="980" y="847"/>
                    <a:pt x="968" y="837"/>
                    <a:pt x="957" y="827"/>
                  </a:cubicBezTo>
                  <a:cubicBezTo>
                    <a:pt x="961" y="821"/>
                    <a:pt x="966" y="815"/>
                    <a:pt x="969" y="808"/>
                  </a:cubicBezTo>
                  <a:cubicBezTo>
                    <a:pt x="983" y="814"/>
                    <a:pt x="997" y="821"/>
                    <a:pt x="1000" y="822"/>
                  </a:cubicBezTo>
                  <a:cubicBezTo>
                    <a:pt x="1003" y="824"/>
                    <a:pt x="1006" y="824"/>
                    <a:pt x="1008" y="823"/>
                  </a:cubicBezTo>
                  <a:cubicBezTo>
                    <a:pt x="1011" y="822"/>
                    <a:pt x="1013" y="820"/>
                    <a:pt x="1015" y="817"/>
                  </a:cubicBezTo>
                  <a:cubicBezTo>
                    <a:pt x="1016" y="815"/>
                    <a:pt x="1017" y="812"/>
                    <a:pt x="1016" y="809"/>
                  </a:cubicBezTo>
                  <a:cubicBezTo>
                    <a:pt x="1016" y="806"/>
                    <a:pt x="1014" y="804"/>
                    <a:pt x="1012" y="802"/>
                  </a:cubicBezTo>
                  <a:cubicBezTo>
                    <a:pt x="1009" y="800"/>
                    <a:pt x="996" y="791"/>
                    <a:pt x="984" y="782"/>
                  </a:cubicBezTo>
                  <a:cubicBezTo>
                    <a:pt x="988" y="776"/>
                    <a:pt x="991" y="769"/>
                    <a:pt x="995" y="762"/>
                  </a:cubicBezTo>
                  <a:cubicBezTo>
                    <a:pt x="1009" y="767"/>
                    <a:pt x="1024" y="772"/>
                    <a:pt x="1027" y="773"/>
                  </a:cubicBezTo>
                  <a:cubicBezTo>
                    <a:pt x="1029" y="774"/>
                    <a:pt x="1032" y="774"/>
                    <a:pt x="1035" y="772"/>
                  </a:cubicBezTo>
                  <a:cubicBezTo>
                    <a:pt x="1037" y="771"/>
                    <a:pt x="1039" y="769"/>
                    <a:pt x="1041" y="766"/>
                  </a:cubicBezTo>
                  <a:cubicBezTo>
                    <a:pt x="1042" y="764"/>
                    <a:pt x="1042" y="761"/>
                    <a:pt x="1041" y="758"/>
                  </a:cubicBezTo>
                  <a:cubicBezTo>
                    <a:pt x="1040" y="755"/>
                    <a:pt x="1039" y="753"/>
                    <a:pt x="1036" y="752"/>
                  </a:cubicBezTo>
                  <a:cubicBezTo>
                    <a:pt x="1033" y="750"/>
                    <a:pt x="1020" y="742"/>
                    <a:pt x="1007" y="735"/>
                  </a:cubicBezTo>
                  <a:cubicBezTo>
                    <a:pt x="1010" y="728"/>
                    <a:pt x="1012" y="721"/>
                    <a:pt x="1015" y="714"/>
                  </a:cubicBezTo>
                  <a:cubicBezTo>
                    <a:pt x="1029" y="717"/>
                    <a:pt x="1045" y="721"/>
                    <a:pt x="1048" y="721"/>
                  </a:cubicBezTo>
                  <a:cubicBezTo>
                    <a:pt x="1051" y="722"/>
                    <a:pt x="1054" y="721"/>
                    <a:pt x="1056" y="720"/>
                  </a:cubicBezTo>
                  <a:cubicBezTo>
                    <a:pt x="1058" y="718"/>
                    <a:pt x="1060" y="716"/>
                    <a:pt x="1061" y="713"/>
                  </a:cubicBezTo>
                  <a:cubicBezTo>
                    <a:pt x="1062" y="710"/>
                    <a:pt x="1062" y="707"/>
                    <a:pt x="1061" y="705"/>
                  </a:cubicBezTo>
                  <a:cubicBezTo>
                    <a:pt x="1060" y="702"/>
                    <a:pt x="1058" y="700"/>
                    <a:pt x="1055" y="699"/>
                  </a:cubicBezTo>
                  <a:cubicBezTo>
                    <a:pt x="1052" y="698"/>
                    <a:pt x="1037" y="691"/>
                    <a:pt x="1024" y="686"/>
                  </a:cubicBezTo>
                  <a:cubicBezTo>
                    <a:pt x="1026" y="678"/>
                    <a:pt x="1028" y="671"/>
                    <a:pt x="1030" y="664"/>
                  </a:cubicBezTo>
                  <a:cubicBezTo>
                    <a:pt x="1044" y="665"/>
                    <a:pt x="1060" y="667"/>
                    <a:pt x="1063" y="668"/>
                  </a:cubicBezTo>
                  <a:cubicBezTo>
                    <a:pt x="1066" y="668"/>
                    <a:pt x="1069" y="667"/>
                    <a:pt x="1071" y="665"/>
                  </a:cubicBezTo>
                  <a:cubicBezTo>
                    <a:pt x="1074" y="664"/>
                    <a:pt x="1075" y="661"/>
                    <a:pt x="1076" y="658"/>
                  </a:cubicBezTo>
                  <a:cubicBezTo>
                    <a:pt x="1076" y="655"/>
                    <a:pt x="1076" y="652"/>
                    <a:pt x="1075" y="650"/>
                  </a:cubicBezTo>
                  <a:cubicBezTo>
                    <a:pt x="1073" y="647"/>
                    <a:pt x="1071" y="645"/>
                    <a:pt x="1068" y="645"/>
                  </a:cubicBezTo>
                  <a:cubicBezTo>
                    <a:pt x="1065" y="644"/>
                    <a:pt x="1050" y="639"/>
                    <a:pt x="1036" y="634"/>
                  </a:cubicBezTo>
                  <a:cubicBezTo>
                    <a:pt x="1037" y="627"/>
                    <a:pt x="1039" y="620"/>
                    <a:pt x="1040" y="612"/>
                  </a:cubicBezTo>
                  <a:cubicBezTo>
                    <a:pt x="1054" y="612"/>
                    <a:pt x="1070" y="612"/>
                    <a:pt x="1073" y="612"/>
                  </a:cubicBezTo>
                  <a:cubicBezTo>
                    <a:pt x="1076" y="613"/>
                    <a:pt x="1079" y="611"/>
                    <a:pt x="1081" y="609"/>
                  </a:cubicBezTo>
                  <a:cubicBezTo>
                    <a:pt x="1083" y="607"/>
                    <a:pt x="1084" y="605"/>
                    <a:pt x="1085" y="602"/>
                  </a:cubicBezTo>
                  <a:cubicBezTo>
                    <a:pt x="1085" y="599"/>
                    <a:pt x="1084" y="596"/>
                    <a:pt x="1083" y="594"/>
                  </a:cubicBezTo>
                  <a:cubicBezTo>
                    <a:pt x="1081" y="591"/>
                    <a:pt x="1079" y="590"/>
                    <a:pt x="1076" y="589"/>
                  </a:cubicBezTo>
                  <a:cubicBezTo>
                    <a:pt x="1073" y="588"/>
                    <a:pt x="1057" y="585"/>
                    <a:pt x="1043" y="582"/>
                  </a:cubicBezTo>
                  <a:cubicBezTo>
                    <a:pt x="1043" y="575"/>
                    <a:pt x="1044" y="567"/>
                    <a:pt x="1044" y="560"/>
                  </a:cubicBezTo>
                  <a:cubicBezTo>
                    <a:pt x="1058" y="558"/>
                    <a:pt x="1074" y="557"/>
                    <a:pt x="1078" y="557"/>
                  </a:cubicBezTo>
                  <a:close/>
                  <a:moveTo>
                    <a:pt x="544" y="979"/>
                  </a:moveTo>
                  <a:cubicBezTo>
                    <a:pt x="305" y="979"/>
                    <a:pt x="111" y="785"/>
                    <a:pt x="111" y="545"/>
                  </a:cubicBezTo>
                  <a:cubicBezTo>
                    <a:pt x="111" y="305"/>
                    <a:pt x="305" y="111"/>
                    <a:pt x="544" y="111"/>
                  </a:cubicBezTo>
                  <a:cubicBezTo>
                    <a:pt x="783" y="111"/>
                    <a:pt x="977" y="305"/>
                    <a:pt x="977" y="545"/>
                  </a:cubicBezTo>
                  <a:cubicBezTo>
                    <a:pt x="977" y="785"/>
                    <a:pt x="783" y="979"/>
                    <a:pt x="544" y="979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5344178" y="1920054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11"/>
            <p:cNvSpPr>
              <a:spLocks/>
            </p:cNvSpPr>
            <p:nvPr/>
          </p:nvSpPr>
          <p:spPr bwMode="auto">
            <a:xfrm>
              <a:off x="5730127" y="1714719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11"/>
            <p:cNvSpPr>
              <a:spLocks/>
            </p:cNvSpPr>
            <p:nvPr/>
          </p:nvSpPr>
          <p:spPr bwMode="auto">
            <a:xfrm>
              <a:off x="7096928" y="2013285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11"/>
            <p:cNvSpPr>
              <a:spLocks/>
            </p:cNvSpPr>
            <p:nvPr/>
          </p:nvSpPr>
          <p:spPr bwMode="auto">
            <a:xfrm>
              <a:off x="6118258" y="2927943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11"/>
            <p:cNvSpPr>
              <a:spLocks/>
            </p:cNvSpPr>
            <p:nvPr/>
          </p:nvSpPr>
          <p:spPr bwMode="auto">
            <a:xfrm>
              <a:off x="5642745" y="2503874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Freeform 11"/>
            <p:cNvSpPr>
              <a:spLocks/>
            </p:cNvSpPr>
            <p:nvPr/>
          </p:nvSpPr>
          <p:spPr bwMode="auto">
            <a:xfrm>
              <a:off x="6848310" y="2759789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7067984" y="2372217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11"/>
            <p:cNvSpPr>
              <a:spLocks/>
            </p:cNvSpPr>
            <p:nvPr/>
          </p:nvSpPr>
          <p:spPr bwMode="auto">
            <a:xfrm>
              <a:off x="5072936" y="2253793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4898536" y="2690090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auto">
            <a:xfrm>
              <a:off x="5208357" y="2503874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11"/>
            <p:cNvSpPr>
              <a:spLocks/>
            </p:cNvSpPr>
            <p:nvPr/>
          </p:nvSpPr>
          <p:spPr bwMode="auto">
            <a:xfrm>
              <a:off x="7404191" y="2372217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11"/>
            <p:cNvSpPr>
              <a:spLocks/>
            </p:cNvSpPr>
            <p:nvPr/>
          </p:nvSpPr>
          <p:spPr bwMode="auto">
            <a:xfrm>
              <a:off x="7407124" y="3370402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11"/>
            <p:cNvSpPr>
              <a:spLocks/>
            </p:cNvSpPr>
            <p:nvPr/>
          </p:nvSpPr>
          <p:spPr bwMode="auto">
            <a:xfrm>
              <a:off x="7511017" y="2950839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6" name="Freeform 11"/>
            <p:cNvSpPr>
              <a:spLocks/>
            </p:cNvSpPr>
            <p:nvPr/>
          </p:nvSpPr>
          <p:spPr bwMode="auto">
            <a:xfrm>
              <a:off x="5343563" y="3879755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5471455" y="4246410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11"/>
            <p:cNvSpPr>
              <a:spLocks/>
            </p:cNvSpPr>
            <p:nvPr/>
          </p:nvSpPr>
          <p:spPr bwMode="auto">
            <a:xfrm>
              <a:off x="6341257" y="4947909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9" name="Freeform 11"/>
            <p:cNvSpPr>
              <a:spLocks/>
            </p:cNvSpPr>
            <p:nvPr/>
          </p:nvSpPr>
          <p:spPr bwMode="auto">
            <a:xfrm>
              <a:off x="6478723" y="4261858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0" name="Freeform 11"/>
            <p:cNvSpPr>
              <a:spLocks/>
            </p:cNvSpPr>
            <p:nvPr/>
          </p:nvSpPr>
          <p:spPr bwMode="auto">
            <a:xfrm>
              <a:off x="6932563" y="4269784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11"/>
            <p:cNvSpPr>
              <a:spLocks/>
            </p:cNvSpPr>
            <p:nvPr/>
          </p:nvSpPr>
          <p:spPr bwMode="auto">
            <a:xfrm>
              <a:off x="6772230" y="4774194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11"/>
            <p:cNvSpPr>
              <a:spLocks/>
            </p:cNvSpPr>
            <p:nvPr/>
          </p:nvSpPr>
          <p:spPr bwMode="auto">
            <a:xfrm>
              <a:off x="7053851" y="4174952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7013962" y="4413653"/>
              <a:ext cx="135421" cy="136890"/>
            </a:xfrm>
            <a:custGeom>
              <a:avLst/>
              <a:gdLst>
                <a:gd name="T0" fmla="*/ 951 w 1064"/>
                <a:gd name="T1" fmla="*/ 573 h 1077"/>
                <a:gd name="T2" fmla="*/ 936 w 1064"/>
                <a:gd name="T3" fmla="*/ 508 h 1077"/>
                <a:gd name="T4" fmla="*/ 1041 w 1064"/>
                <a:gd name="T5" fmla="*/ 479 h 1077"/>
                <a:gd name="T6" fmla="*/ 982 w 1064"/>
                <a:gd name="T7" fmla="*/ 424 h 1077"/>
                <a:gd name="T8" fmla="*/ 902 w 1064"/>
                <a:gd name="T9" fmla="*/ 371 h 1077"/>
                <a:gd name="T10" fmla="*/ 990 w 1064"/>
                <a:gd name="T11" fmla="*/ 308 h 1077"/>
                <a:gd name="T12" fmla="*/ 915 w 1064"/>
                <a:gd name="T13" fmla="*/ 276 h 1077"/>
                <a:gd name="T14" fmla="*/ 822 w 1064"/>
                <a:gd name="T15" fmla="*/ 255 h 1077"/>
                <a:gd name="T16" fmla="*/ 884 w 1064"/>
                <a:gd name="T17" fmla="*/ 165 h 1077"/>
                <a:gd name="T18" fmla="*/ 803 w 1064"/>
                <a:gd name="T19" fmla="*/ 161 h 1077"/>
                <a:gd name="T20" fmla="*/ 708 w 1064"/>
                <a:gd name="T21" fmla="*/ 172 h 1077"/>
                <a:gd name="T22" fmla="*/ 735 w 1064"/>
                <a:gd name="T23" fmla="*/ 67 h 1077"/>
                <a:gd name="T24" fmla="*/ 658 w 1064"/>
                <a:gd name="T25" fmla="*/ 91 h 1077"/>
                <a:gd name="T26" fmla="*/ 572 w 1064"/>
                <a:gd name="T27" fmla="*/ 134 h 1077"/>
                <a:gd name="T28" fmla="*/ 562 w 1064"/>
                <a:gd name="T29" fmla="*/ 26 h 1077"/>
                <a:gd name="T30" fmla="*/ 497 w 1064"/>
                <a:gd name="T31" fmla="*/ 75 h 1077"/>
                <a:gd name="T32" fmla="*/ 432 w 1064"/>
                <a:gd name="T33" fmla="*/ 144 h 1077"/>
                <a:gd name="T34" fmla="*/ 385 w 1064"/>
                <a:gd name="T35" fmla="*/ 46 h 1077"/>
                <a:gd name="T36" fmla="*/ 341 w 1064"/>
                <a:gd name="T37" fmla="*/ 115 h 1077"/>
                <a:gd name="T38" fmla="*/ 303 w 1064"/>
                <a:gd name="T39" fmla="*/ 203 h 1077"/>
                <a:gd name="T40" fmla="*/ 226 w 1064"/>
                <a:gd name="T41" fmla="*/ 126 h 1077"/>
                <a:gd name="T42" fmla="*/ 208 w 1064"/>
                <a:gd name="T43" fmla="*/ 206 h 1077"/>
                <a:gd name="T44" fmla="*/ 203 w 1064"/>
                <a:gd name="T45" fmla="*/ 301 h 1077"/>
                <a:gd name="T46" fmla="*/ 104 w 1064"/>
                <a:gd name="T47" fmla="*/ 256 h 1077"/>
                <a:gd name="T48" fmla="*/ 114 w 1064"/>
                <a:gd name="T49" fmla="*/ 337 h 1077"/>
                <a:gd name="T50" fmla="*/ 142 w 1064"/>
                <a:gd name="T51" fmla="*/ 428 h 1077"/>
                <a:gd name="T52" fmla="*/ 33 w 1064"/>
                <a:gd name="T53" fmla="*/ 420 h 1077"/>
                <a:gd name="T54" fmla="*/ 70 w 1064"/>
                <a:gd name="T55" fmla="*/ 492 h 1077"/>
                <a:gd name="T56" fmla="*/ 126 w 1064"/>
                <a:gd name="T57" fmla="*/ 538 h 1077"/>
                <a:gd name="T58" fmla="*/ 70 w 1064"/>
                <a:gd name="T59" fmla="*/ 585 h 1077"/>
                <a:gd name="T60" fmla="*/ 33 w 1064"/>
                <a:gd name="T61" fmla="*/ 657 h 1077"/>
                <a:gd name="T62" fmla="*/ 142 w 1064"/>
                <a:gd name="T63" fmla="*/ 648 h 1077"/>
                <a:gd name="T64" fmla="*/ 114 w 1064"/>
                <a:gd name="T65" fmla="*/ 740 h 1077"/>
                <a:gd name="T66" fmla="*/ 104 w 1064"/>
                <a:gd name="T67" fmla="*/ 821 h 1077"/>
                <a:gd name="T68" fmla="*/ 203 w 1064"/>
                <a:gd name="T69" fmla="*/ 775 h 1077"/>
                <a:gd name="T70" fmla="*/ 208 w 1064"/>
                <a:gd name="T71" fmla="*/ 871 h 1077"/>
                <a:gd name="T72" fmla="*/ 226 w 1064"/>
                <a:gd name="T73" fmla="*/ 950 h 1077"/>
                <a:gd name="T74" fmla="*/ 303 w 1064"/>
                <a:gd name="T75" fmla="*/ 874 h 1077"/>
                <a:gd name="T76" fmla="*/ 341 w 1064"/>
                <a:gd name="T77" fmla="*/ 962 h 1077"/>
                <a:gd name="T78" fmla="*/ 385 w 1064"/>
                <a:gd name="T79" fmla="*/ 1030 h 1077"/>
                <a:gd name="T80" fmla="*/ 432 w 1064"/>
                <a:gd name="T81" fmla="*/ 932 h 1077"/>
                <a:gd name="T82" fmla="*/ 497 w 1064"/>
                <a:gd name="T83" fmla="*/ 1002 h 1077"/>
                <a:gd name="T84" fmla="*/ 562 w 1064"/>
                <a:gd name="T85" fmla="*/ 1051 h 1077"/>
                <a:gd name="T86" fmla="*/ 572 w 1064"/>
                <a:gd name="T87" fmla="*/ 943 h 1077"/>
                <a:gd name="T88" fmla="*/ 658 w 1064"/>
                <a:gd name="T89" fmla="*/ 986 h 1077"/>
                <a:gd name="T90" fmla="*/ 735 w 1064"/>
                <a:gd name="T91" fmla="*/ 1010 h 1077"/>
                <a:gd name="T92" fmla="*/ 708 w 1064"/>
                <a:gd name="T93" fmla="*/ 905 h 1077"/>
                <a:gd name="T94" fmla="*/ 803 w 1064"/>
                <a:gd name="T95" fmla="*/ 916 h 1077"/>
                <a:gd name="T96" fmla="*/ 884 w 1064"/>
                <a:gd name="T97" fmla="*/ 911 h 1077"/>
                <a:gd name="T98" fmla="*/ 822 w 1064"/>
                <a:gd name="T99" fmla="*/ 822 h 1077"/>
                <a:gd name="T100" fmla="*/ 915 w 1064"/>
                <a:gd name="T101" fmla="*/ 800 h 1077"/>
                <a:gd name="T102" fmla="*/ 990 w 1064"/>
                <a:gd name="T103" fmla="*/ 768 h 1077"/>
                <a:gd name="T104" fmla="*/ 902 w 1064"/>
                <a:gd name="T105" fmla="*/ 705 h 1077"/>
                <a:gd name="T106" fmla="*/ 982 w 1064"/>
                <a:gd name="T107" fmla="*/ 653 h 1077"/>
                <a:gd name="T108" fmla="*/ 1041 w 1064"/>
                <a:gd name="T109" fmla="*/ 598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64" h="1077">
                  <a:moveTo>
                    <a:pt x="1041" y="598"/>
                  </a:moveTo>
                  <a:cubicBezTo>
                    <a:pt x="1024" y="593"/>
                    <a:pt x="1009" y="589"/>
                    <a:pt x="994" y="585"/>
                  </a:cubicBezTo>
                  <a:cubicBezTo>
                    <a:pt x="979" y="580"/>
                    <a:pt x="965" y="577"/>
                    <a:pt x="951" y="573"/>
                  </a:cubicBezTo>
                  <a:cubicBezTo>
                    <a:pt x="946" y="571"/>
                    <a:pt x="941" y="570"/>
                    <a:pt x="936" y="569"/>
                  </a:cubicBezTo>
                  <a:cubicBezTo>
                    <a:pt x="937" y="559"/>
                    <a:pt x="938" y="549"/>
                    <a:pt x="938" y="538"/>
                  </a:cubicBezTo>
                  <a:cubicBezTo>
                    <a:pt x="938" y="528"/>
                    <a:pt x="937" y="518"/>
                    <a:pt x="936" y="508"/>
                  </a:cubicBezTo>
                  <a:cubicBezTo>
                    <a:pt x="941" y="506"/>
                    <a:pt x="946" y="505"/>
                    <a:pt x="951" y="504"/>
                  </a:cubicBezTo>
                  <a:cubicBezTo>
                    <a:pt x="965" y="500"/>
                    <a:pt x="979" y="496"/>
                    <a:pt x="994" y="492"/>
                  </a:cubicBezTo>
                  <a:cubicBezTo>
                    <a:pt x="1009" y="488"/>
                    <a:pt x="1024" y="484"/>
                    <a:pt x="1041" y="479"/>
                  </a:cubicBezTo>
                  <a:cubicBezTo>
                    <a:pt x="1056" y="475"/>
                    <a:pt x="1064" y="460"/>
                    <a:pt x="1061" y="445"/>
                  </a:cubicBezTo>
                  <a:cubicBezTo>
                    <a:pt x="1059" y="430"/>
                    <a:pt x="1046" y="418"/>
                    <a:pt x="1031" y="420"/>
                  </a:cubicBezTo>
                  <a:cubicBezTo>
                    <a:pt x="1013" y="421"/>
                    <a:pt x="997" y="422"/>
                    <a:pt x="982" y="424"/>
                  </a:cubicBezTo>
                  <a:cubicBezTo>
                    <a:pt x="966" y="425"/>
                    <a:pt x="952" y="426"/>
                    <a:pt x="938" y="427"/>
                  </a:cubicBezTo>
                  <a:cubicBezTo>
                    <a:pt x="932" y="428"/>
                    <a:pt x="928" y="428"/>
                    <a:pt x="923" y="428"/>
                  </a:cubicBezTo>
                  <a:cubicBezTo>
                    <a:pt x="917" y="409"/>
                    <a:pt x="910" y="389"/>
                    <a:pt x="902" y="371"/>
                  </a:cubicBezTo>
                  <a:cubicBezTo>
                    <a:pt x="906" y="368"/>
                    <a:pt x="910" y="365"/>
                    <a:pt x="914" y="362"/>
                  </a:cubicBezTo>
                  <a:cubicBezTo>
                    <a:pt x="926" y="354"/>
                    <a:pt x="937" y="346"/>
                    <a:pt x="950" y="337"/>
                  </a:cubicBezTo>
                  <a:cubicBezTo>
                    <a:pt x="963" y="328"/>
                    <a:pt x="976" y="318"/>
                    <a:pt x="990" y="308"/>
                  </a:cubicBezTo>
                  <a:cubicBezTo>
                    <a:pt x="1002" y="299"/>
                    <a:pt x="1005" y="282"/>
                    <a:pt x="998" y="269"/>
                  </a:cubicBezTo>
                  <a:cubicBezTo>
                    <a:pt x="990" y="256"/>
                    <a:pt x="974" y="250"/>
                    <a:pt x="960" y="256"/>
                  </a:cubicBezTo>
                  <a:cubicBezTo>
                    <a:pt x="944" y="263"/>
                    <a:pt x="929" y="270"/>
                    <a:pt x="915" y="276"/>
                  </a:cubicBezTo>
                  <a:cubicBezTo>
                    <a:pt x="901" y="283"/>
                    <a:pt x="888" y="289"/>
                    <a:pt x="875" y="295"/>
                  </a:cubicBezTo>
                  <a:cubicBezTo>
                    <a:pt x="870" y="297"/>
                    <a:pt x="866" y="299"/>
                    <a:pt x="861" y="301"/>
                  </a:cubicBezTo>
                  <a:cubicBezTo>
                    <a:pt x="850" y="285"/>
                    <a:pt x="836" y="269"/>
                    <a:pt x="822" y="255"/>
                  </a:cubicBezTo>
                  <a:cubicBezTo>
                    <a:pt x="825" y="250"/>
                    <a:pt x="828" y="246"/>
                    <a:pt x="831" y="242"/>
                  </a:cubicBezTo>
                  <a:cubicBezTo>
                    <a:pt x="839" y="230"/>
                    <a:pt x="847" y="218"/>
                    <a:pt x="856" y="206"/>
                  </a:cubicBezTo>
                  <a:cubicBezTo>
                    <a:pt x="865" y="193"/>
                    <a:pt x="874" y="179"/>
                    <a:pt x="884" y="165"/>
                  </a:cubicBezTo>
                  <a:cubicBezTo>
                    <a:pt x="893" y="153"/>
                    <a:pt x="889" y="135"/>
                    <a:pt x="878" y="126"/>
                  </a:cubicBezTo>
                  <a:cubicBezTo>
                    <a:pt x="866" y="116"/>
                    <a:pt x="849" y="116"/>
                    <a:pt x="838" y="126"/>
                  </a:cubicBezTo>
                  <a:cubicBezTo>
                    <a:pt x="825" y="139"/>
                    <a:pt x="814" y="150"/>
                    <a:pt x="803" y="161"/>
                  </a:cubicBezTo>
                  <a:cubicBezTo>
                    <a:pt x="792" y="172"/>
                    <a:pt x="781" y="182"/>
                    <a:pt x="771" y="192"/>
                  </a:cubicBezTo>
                  <a:cubicBezTo>
                    <a:pt x="768" y="196"/>
                    <a:pt x="764" y="199"/>
                    <a:pt x="761" y="203"/>
                  </a:cubicBezTo>
                  <a:cubicBezTo>
                    <a:pt x="744" y="191"/>
                    <a:pt x="726" y="181"/>
                    <a:pt x="708" y="172"/>
                  </a:cubicBezTo>
                  <a:cubicBezTo>
                    <a:pt x="709" y="167"/>
                    <a:pt x="710" y="162"/>
                    <a:pt x="712" y="157"/>
                  </a:cubicBezTo>
                  <a:cubicBezTo>
                    <a:pt x="715" y="144"/>
                    <a:pt x="719" y="130"/>
                    <a:pt x="723" y="115"/>
                  </a:cubicBezTo>
                  <a:cubicBezTo>
                    <a:pt x="727" y="100"/>
                    <a:pt x="731" y="84"/>
                    <a:pt x="735" y="67"/>
                  </a:cubicBezTo>
                  <a:cubicBezTo>
                    <a:pt x="739" y="52"/>
                    <a:pt x="730" y="37"/>
                    <a:pt x="716" y="32"/>
                  </a:cubicBezTo>
                  <a:cubicBezTo>
                    <a:pt x="702" y="27"/>
                    <a:pt x="685" y="33"/>
                    <a:pt x="679" y="46"/>
                  </a:cubicBezTo>
                  <a:cubicBezTo>
                    <a:pt x="671" y="62"/>
                    <a:pt x="664" y="77"/>
                    <a:pt x="658" y="91"/>
                  </a:cubicBezTo>
                  <a:cubicBezTo>
                    <a:pt x="651" y="105"/>
                    <a:pt x="645" y="118"/>
                    <a:pt x="639" y="131"/>
                  </a:cubicBezTo>
                  <a:cubicBezTo>
                    <a:pt x="637" y="135"/>
                    <a:pt x="634" y="140"/>
                    <a:pt x="632" y="144"/>
                  </a:cubicBezTo>
                  <a:cubicBezTo>
                    <a:pt x="613" y="139"/>
                    <a:pt x="593" y="136"/>
                    <a:pt x="572" y="134"/>
                  </a:cubicBezTo>
                  <a:cubicBezTo>
                    <a:pt x="572" y="129"/>
                    <a:pt x="571" y="124"/>
                    <a:pt x="571" y="119"/>
                  </a:cubicBezTo>
                  <a:cubicBezTo>
                    <a:pt x="570" y="105"/>
                    <a:pt x="568" y="90"/>
                    <a:pt x="567" y="75"/>
                  </a:cubicBezTo>
                  <a:cubicBezTo>
                    <a:pt x="565" y="59"/>
                    <a:pt x="564" y="43"/>
                    <a:pt x="562" y="26"/>
                  </a:cubicBezTo>
                  <a:cubicBezTo>
                    <a:pt x="561" y="11"/>
                    <a:pt x="547" y="0"/>
                    <a:pt x="532" y="0"/>
                  </a:cubicBezTo>
                  <a:cubicBezTo>
                    <a:pt x="517" y="0"/>
                    <a:pt x="503" y="11"/>
                    <a:pt x="502" y="26"/>
                  </a:cubicBezTo>
                  <a:cubicBezTo>
                    <a:pt x="500" y="43"/>
                    <a:pt x="499" y="59"/>
                    <a:pt x="497" y="75"/>
                  </a:cubicBezTo>
                  <a:cubicBezTo>
                    <a:pt x="496" y="90"/>
                    <a:pt x="494" y="105"/>
                    <a:pt x="493" y="119"/>
                  </a:cubicBezTo>
                  <a:cubicBezTo>
                    <a:pt x="493" y="124"/>
                    <a:pt x="492" y="129"/>
                    <a:pt x="492" y="134"/>
                  </a:cubicBezTo>
                  <a:cubicBezTo>
                    <a:pt x="471" y="136"/>
                    <a:pt x="451" y="139"/>
                    <a:pt x="432" y="144"/>
                  </a:cubicBezTo>
                  <a:cubicBezTo>
                    <a:pt x="430" y="140"/>
                    <a:pt x="428" y="135"/>
                    <a:pt x="425" y="131"/>
                  </a:cubicBezTo>
                  <a:cubicBezTo>
                    <a:pt x="419" y="118"/>
                    <a:pt x="413" y="105"/>
                    <a:pt x="406" y="91"/>
                  </a:cubicBezTo>
                  <a:cubicBezTo>
                    <a:pt x="400" y="77"/>
                    <a:pt x="393" y="62"/>
                    <a:pt x="385" y="46"/>
                  </a:cubicBezTo>
                  <a:cubicBezTo>
                    <a:pt x="379" y="33"/>
                    <a:pt x="362" y="27"/>
                    <a:pt x="348" y="32"/>
                  </a:cubicBezTo>
                  <a:cubicBezTo>
                    <a:pt x="334" y="37"/>
                    <a:pt x="325" y="52"/>
                    <a:pt x="329" y="67"/>
                  </a:cubicBezTo>
                  <a:cubicBezTo>
                    <a:pt x="333" y="84"/>
                    <a:pt x="337" y="100"/>
                    <a:pt x="341" y="115"/>
                  </a:cubicBezTo>
                  <a:cubicBezTo>
                    <a:pt x="345" y="130"/>
                    <a:pt x="349" y="144"/>
                    <a:pt x="352" y="157"/>
                  </a:cubicBezTo>
                  <a:cubicBezTo>
                    <a:pt x="354" y="162"/>
                    <a:pt x="355" y="167"/>
                    <a:pt x="356" y="172"/>
                  </a:cubicBezTo>
                  <a:cubicBezTo>
                    <a:pt x="338" y="181"/>
                    <a:pt x="320" y="191"/>
                    <a:pt x="303" y="203"/>
                  </a:cubicBezTo>
                  <a:cubicBezTo>
                    <a:pt x="300" y="199"/>
                    <a:pt x="296" y="196"/>
                    <a:pt x="293" y="192"/>
                  </a:cubicBezTo>
                  <a:cubicBezTo>
                    <a:pt x="283" y="182"/>
                    <a:pt x="272" y="172"/>
                    <a:pt x="261" y="161"/>
                  </a:cubicBezTo>
                  <a:cubicBezTo>
                    <a:pt x="250" y="150"/>
                    <a:pt x="239" y="139"/>
                    <a:pt x="226" y="126"/>
                  </a:cubicBezTo>
                  <a:cubicBezTo>
                    <a:pt x="215" y="116"/>
                    <a:pt x="198" y="116"/>
                    <a:pt x="186" y="126"/>
                  </a:cubicBezTo>
                  <a:cubicBezTo>
                    <a:pt x="175" y="135"/>
                    <a:pt x="172" y="153"/>
                    <a:pt x="180" y="165"/>
                  </a:cubicBezTo>
                  <a:cubicBezTo>
                    <a:pt x="190" y="179"/>
                    <a:pt x="199" y="193"/>
                    <a:pt x="208" y="206"/>
                  </a:cubicBezTo>
                  <a:cubicBezTo>
                    <a:pt x="217" y="218"/>
                    <a:pt x="225" y="230"/>
                    <a:pt x="233" y="242"/>
                  </a:cubicBezTo>
                  <a:cubicBezTo>
                    <a:pt x="236" y="246"/>
                    <a:pt x="239" y="250"/>
                    <a:pt x="242" y="255"/>
                  </a:cubicBezTo>
                  <a:cubicBezTo>
                    <a:pt x="228" y="269"/>
                    <a:pt x="215" y="285"/>
                    <a:pt x="203" y="301"/>
                  </a:cubicBezTo>
                  <a:cubicBezTo>
                    <a:pt x="198" y="299"/>
                    <a:pt x="194" y="297"/>
                    <a:pt x="189" y="295"/>
                  </a:cubicBezTo>
                  <a:cubicBezTo>
                    <a:pt x="176" y="289"/>
                    <a:pt x="163" y="283"/>
                    <a:pt x="149" y="276"/>
                  </a:cubicBezTo>
                  <a:cubicBezTo>
                    <a:pt x="135" y="270"/>
                    <a:pt x="120" y="263"/>
                    <a:pt x="104" y="256"/>
                  </a:cubicBezTo>
                  <a:cubicBezTo>
                    <a:pt x="90" y="250"/>
                    <a:pt x="74" y="256"/>
                    <a:pt x="66" y="269"/>
                  </a:cubicBezTo>
                  <a:cubicBezTo>
                    <a:pt x="59" y="282"/>
                    <a:pt x="62" y="299"/>
                    <a:pt x="74" y="308"/>
                  </a:cubicBezTo>
                  <a:cubicBezTo>
                    <a:pt x="88" y="318"/>
                    <a:pt x="101" y="328"/>
                    <a:pt x="114" y="337"/>
                  </a:cubicBezTo>
                  <a:cubicBezTo>
                    <a:pt x="127" y="346"/>
                    <a:pt x="139" y="354"/>
                    <a:pt x="150" y="362"/>
                  </a:cubicBezTo>
                  <a:cubicBezTo>
                    <a:pt x="154" y="365"/>
                    <a:pt x="158" y="368"/>
                    <a:pt x="162" y="371"/>
                  </a:cubicBezTo>
                  <a:cubicBezTo>
                    <a:pt x="154" y="389"/>
                    <a:pt x="147" y="409"/>
                    <a:pt x="142" y="428"/>
                  </a:cubicBezTo>
                  <a:cubicBezTo>
                    <a:pt x="137" y="428"/>
                    <a:pt x="132" y="428"/>
                    <a:pt x="126" y="427"/>
                  </a:cubicBezTo>
                  <a:cubicBezTo>
                    <a:pt x="112" y="426"/>
                    <a:pt x="98" y="425"/>
                    <a:pt x="82" y="424"/>
                  </a:cubicBezTo>
                  <a:cubicBezTo>
                    <a:pt x="67" y="422"/>
                    <a:pt x="51" y="421"/>
                    <a:pt x="33" y="420"/>
                  </a:cubicBezTo>
                  <a:cubicBezTo>
                    <a:pt x="18" y="418"/>
                    <a:pt x="5" y="430"/>
                    <a:pt x="3" y="445"/>
                  </a:cubicBezTo>
                  <a:cubicBezTo>
                    <a:pt x="0" y="460"/>
                    <a:pt x="8" y="475"/>
                    <a:pt x="23" y="479"/>
                  </a:cubicBezTo>
                  <a:cubicBezTo>
                    <a:pt x="40" y="484"/>
                    <a:pt x="55" y="488"/>
                    <a:pt x="70" y="492"/>
                  </a:cubicBezTo>
                  <a:cubicBezTo>
                    <a:pt x="85" y="496"/>
                    <a:pt x="99" y="500"/>
                    <a:pt x="113" y="504"/>
                  </a:cubicBezTo>
                  <a:cubicBezTo>
                    <a:pt x="118" y="505"/>
                    <a:pt x="123" y="506"/>
                    <a:pt x="128" y="508"/>
                  </a:cubicBezTo>
                  <a:cubicBezTo>
                    <a:pt x="127" y="518"/>
                    <a:pt x="126" y="528"/>
                    <a:pt x="126" y="538"/>
                  </a:cubicBezTo>
                  <a:cubicBezTo>
                    <a:pt x="126" y="549"/>
                    <a:pt x="127" y="559"/>
                    <a:pt x="128" y="569"/>
                  </a:cubicBezTo>
                  <a:cubicBezTo>
                    <a:pt x="123" y="570"/>
                    <a:pt x="118" y="571"/>
                    <a:pt x="113" y="573"/>
                  </a:cubicBezTo>
                  <a:cubicBezTo>
                    <a:pt x="99" y="577"/>
                    <a:pt x="85" y="580"/>
                    <a:pt x="70" y="585"/>
                  </a:cubicBezTo>
                  <a:cubicBezTo>
                    <a:pt x="55" y="589"/>
                    <a:pt x="40" y="593"/>
                    <a:pt x="23" y="598"/>
                  </a:cubicBezTo>
                  <a:cubicBezTo>
                    <a:pt x="8" y="602"/>
                    <a:pt x="0" y="617"/>
                    <a:pt x="3" y="632"/>
                  </a:cubicBezTo>
                  <a:cubicBezTo>
                    <a:pt x="5" y="647"/>
                    <a:pt x="18" y="658"/>
                    <a:pt x="33" y="657"/>
                  </a:cubicBezTo>
                  <a:cubicBezTo>
                    <a:pt x="51" y="656"/>
                    <a:pt x="67" y="654"/>
                    <a:pt x="82" y="653"/>
                  </a:cubicBezTo>
                  <a:cubicBezTo>
                    <a:pt x="98" y="652"/>
                    <a:pt x="112" y="651"/>
                    <a:pt x="126" y="649"/>
                  </a:cubicBezTo>
                  <a:cubicBezTo>
                    <a:pt x="132" y="649"/>
                    <a:pt x="137" y="649"/>
                    <a:pt x="142" y="648"/>
                  </a:cubicBezTo>
                  <a:cubicBezTo>
                    <a:pt x="147" y="668"/>
                    <a:pt x="154" y="687"/>
                    <a:pt x="162" y="705"/>
                  </a:cubicBezTo>
                  <a:cubicBezTo>
                    <a:pt x="158" y="708"/>
                    <a:pt x="154" y="711"/>
                    <a:pt x="150" y="714"/>
                  </a:cubicBezTo>
                  <a:cubicBezTo>
                    <a:pt x="139" y="722"/>
                    <a:pt x="127" y="731"/>
                    <a:pt x="114" y="740"/>
                  </a:cubicBezTo>
                  <a:cubicBezTo>
                    <a:pt x="101" y="749"/>
                    <a:pt x="88" y="758"/>
                    <a:pt x="74" y="768"/>
                  </a:cubicBezTo>
                  <a:cubicBezTo>
                    <a:pt x="62" y="777"/>
                    <a:pt x="59" y="794"/>
                    <a:pt x="66" y="808"/>
                  </a:cubicBezTo>
                  <a:cubicBezTo>
                    <a:pt x="74" y="821"/>
                    <a:pt x="90" y="827"/>
                    <a:pt x="104" y="821"/>
                  </a:cubicBezTo>
                  <a:cubicBezTo>
                    <a:pt x="120" y="813"/>
                    <a:pt x="135" y="807"/>
                    <a:pt x="149" y="800"/>
                  </a:cubicBezTo>
                  <a:cubicBezTo>
                    <a:pt x="163" y="794"/>
                    <a:pt x="176" y="788"/>
                    <a:pt x="189" y="782"/>
                  </a:cubicBezTo>
                  <a:cubicBezTo>
                    <a:pt x="194" y="780"/>
                    <a:pt x="198" y="777"/>
                    <a:pt x="203" y="775"/>
                  </a:cubicBezTo>
                  <a:cubicBezTo>
                    <a:pt x="215" y="792"/>
                    <a:pt x="228" y="807"/>
                    <a:pt x="242" y="822"/>
                  </a:cubicBezTo>
                  <a:cubicBezTo>
                    <a:pt x="239" y="826"/>
                    <a:pt x="236" y="830"/>
                    <a:pt x="233" y="835"/>
                  </a:cubicBezTo>
                  <a:cubicBezTo>
                    <a:pt x="225" y="846"/>
                    <a:pt x="217" y="858"/>
                    <a:pt x="208" y="871"/>
                  </a:cubicBezTo>
                  <a:cubicBezTo>
                    <a:pt x="199" y="884"/>
                    <a:pt x="190" y="897"/>
                    <a:pt x="180" y="911"/>
                  </a:cubicBezTo>
                  <a:cubicBezTo>
                    <a:pt x="172" y="924"/>
                    <a:pt x="175" y="941"/>
                    <a:pt x="186" y="951"/>
                  </a:cubicBezTo>
                  <a:cubicBezTo>
                    <a:pt x="198" y="961"/>
                    <a:pt x="215" y="961"/>
                    <a:pt x="226" y="950"/>
                  </a:cubicBezTo>
                  <a:cubicBezTo>
                    <a:pt x="239" y="938"/>
                    <a:pt x="250" y="927"/>
                    <a:pt x="261" y="916"/>
                  </a:cubicBezTo>
                  <a:cubicBezTo>
                    <a:pt x="272" y="905"/>
                    <a:pt x="283" y="894"/>
                    <a:pt x="293" y="885"/>
                  </a:cubicBezTo>
                  <a:cubicBezTo>
                    <a:pt x="296" y="881"/>
                    <a:pt x="300" y="877"/>
                    <a:pt x="303" y="874"/>
                  </a:cubicBezTo>
                  <a:cubicBezTo>
                    <a:pt x="320" y="885"/>
                    <a:pt x="338" y="896"/>
                    <a:pt x="356" y="905"/>
                  </a:cubicBezTo>
                  <a:cubicBezTo>
                    <a:pt x="355" y="909"/>
                    <a:pt x="354" y="914"/>
                    <a:pt x="352" y="919"/>
                  </a:cubicBezTo>
                  <a:cubicBezTo>
                    <a:pt x="349" y="933"/>
                    <a:pt x="345" y="947"/>
                    <a:pt x="341" y="962"/>
                  </a:cubicBezTo>
                  <a:cubicBezTo>
                    <a:pt x="337" y="977"/>
                    <a:pt x="333" y="993"/>
                    <a:pt x="329" y="1010"/>
                  </a:cubicBezTo>
                  <a:cubicBezTo>
                    <a:pt x="325" y="1024"/>
                    <a:pt x="334" y="1039"/>
                    <a:pt x="348" y="1044"/>
                  </a:cubicBezTo>
                  <a:cubicBezTo>
                    <a:pt x="362" y="1050"/>
                    <a:pt x="379" y="1044"/>
                    <a:pt x="385" y="1030"/>
                  </a:cubicBezTo>
                  <a:cubicBezTo>
                    <a:pt x="393" y="1014"/>
                    <a:pt x="400" y="1000"/>
                    <a:pt x="406" y="986"/>
                  </a:cubicBezTo>
                  <a:cubicBezTo>
                    <a:pt x="413" y="972"/>
                    <a:pt x="419" y="958"/>
                    <a:pt x="425" y="946"/>
                  </a:cubicBezTo>
                  <a:cubicBezTo>
                    <a:pt x="428" y="941"/>
                    <a:pt x="430" y="937"/>
                    <a:pt x="432" y="932"/>
                  </a:cubicBezTo>
                  <a:cubicBezTo>
                    <a:pt x="451" y="937"/>
                    <a:pt x="471" y="941"/>
                    <a:pt x="492" y="943"/>
                  </a:cubicBezTo>
                  <a:cubicBezTo>
                    <a:pt x="492" y="948"/>
                    <a:pt x="493" y="953"/>
                    <a:pt x="493" y="958"/>
                  </a:cubicBezTo>
                  <a:cubicBezTo>
                    <a:pt x="494" y="972"/>
                    <a:pt x="496" y="986"/>
                    <a:pt x="497" y="1002"/>
                  </a:cubicBezTo>
                  <a:cubicBezTo>
                    <a:pt x="499" y="1017"/>
                    <a:pt x="500" y="1033"/>
                    <a:pt x="502" y="1051"/>
                  </a:cubicBezTo>
                  <a:cubicBezTo>
                    <a:pt x="503" y="1066"/>
                    <a:pt x="517" y="1077"/>
                    <a:pt x="532" y="1077"/>
                  </a:cubicBezTo>
                  <a:cubicBezTo>
                    <a:pt x="547" y="1077"/>
                    <a:pt x="561" y="1066"/>
                    <a:pt x="562" y="1051"/>
                  </a:cubicBezTo>
                  <a:cubicBezTo>
                    <a:pt x="564" y="1033"/>
                    <a:pt x="565" y="1017"/>
                    <a:pt x="567" y="1002"/>
                  </a:cubicBezTo>
                  <a:cubicBezTo>
                    <a:pt x="568" y="986"/>
                    <a:pt x="570" y="972"/>
                    <a:pt x="571" y="958"/>
                  </a:cubicBezTo>
                  <a:cubicBezTo>
                    <a:pt x="571" y="953"/>
                    <a:pt x="572" y="948"/>
                    <a:pt x="572" y="943"/>
                  </a:cubicBezTo>
                  <a:cubicBezTo>
                    <a:pt x="593" y="941"/>
                    <a:pt x="613" y="937"/>
                    <a:pt x="632" y="932"/>
                  </a:cubicBezTo>
                  <a:cubicBezTo>
                    <a:pt x="634" y="937"/>
                    <a:pt x="637" y="941"/>
                    <a:pt x="639" y="946"/>
                  </a:cubicBezTo>
                  <a:cubicBezTo>
                    <a:pt x="645" y="958"/>
                    <a:pt x="651" y="972"/>
                    <a:pt x="658" y="986"/>
                  </a:cubicBezTo>
                  <a:cubicBezTo>
                    <a:pt x="664" y="1000"/>
                    <a:pt x="671" y="1014"/>
                    <a:pt x="679" y="1030"/>
                  </a:cubicBezTo>
                  <a:cubicBezTo>
                    <a:pt x="685" y="1044"/>
                    <a:pt x="702" y="1050"/>
                    <a:pt x="716" y="1044"/>
                  </a:cubicBezTo>
                  <a:cubicBezTo>
                    <a:pt x="730" y="1039"/>
                    <a:pt x="739" y="1024"/>
                    <a:pt x="735" y="1010"/>
                  </a:cubicBezTo>
                  <a:cubicBezTo>
                    <a:pt x="731" y="993"/>
                    <a:pt x="727" y="977"/>
                    <a:pt x="723" y="962"/>
                  </a:cubicBezTo>
                  <a:cubicBezTo>
                    <a:pt x="719" y="947"/>
                    <a:pt x="715" y="933"/>
                    <a:pt x="712" y="919"/>
                  </a:cubicBezTo>
                  <a:cubicBezTo>
                    <a:pt x="710" y="914"/>
                    <a:pt x="709" y="909"/>
                    <a:pt x="708" y="905"/>
                  </a:cubicBezTo>
                  <a:cubicBezTo>
                    <a:pt x="726" y="896"/>
                    <a:pt x="744" y="885"/>
                    <a:pt x="761" y="874"/>
                  </a:cubicBezTo>
                  <a:cubicBezTo>
                    <a:pt x="764" y="877"/>
                    <a:pt x="768" y="881"/>
                    <a:pt x="771" y="885"/>
                  </a:cubicBezTo>
                  <a:cubicBezTo>
                    <a:pt x="781" y="894"/>
                    <a:pt x="792" y="905"/>
                    <a:pt x="803" y="916"/>
                  </a:cubicBezTo>
                  <a:cubicBezTo>
                    <a:pt x="814" y="927"/>
                    <a:pt x="825" y="938"/>
                    <a:pt x="838" y="950"/>
                  </a:cubicBezTo>
                  <a:cubicBezTo>
                    <a:pt x="849" y="961"/>
                    <a:pt x="866" y="961"/>
                    <a:pt x="878" y="951"/>
                  </a:cubicBezTo>
                  <a:cubicBezTo>
                    <a:pt x="889" y="941"/>
                    <a:pt x="893" y="924"/>
                    <a:pt x="884" y="911"/>
                  </a:cubicBezTo>
                  <a:cubicBezTo>
                    <a:pt x="874" y="897"/>
                    <a:pt x="865" y="884"/>
                    <a:pt x="856" y="871"/>
                  </a:cubicBezTo>
                  <a:cubicBezTo>
                    <a:pt x="847" y="858"/>
                    <a:pt x="839" y="846"/>
                    <a:pt x="831" y="835"/>
                  </a:cubicBezTo>
                  <a:cubicBezTo>
                    <a:pt x="828" y="830"/>
                    <a:pt x="825" y="826"/>
                    <a:pt x="822" y="822"/>
                  </a:cubicBezTo>
                  <a:cubicBezTo>
                    <a:pt x="836" y="807"/>
                    <a:pt x="849" y="792"/>
                    <a:pt x="861" y="775"/>
                  </a:cubicBezTo>
                  <a:cubicBezTo>
                    <a:pt x="866" y="777"/>
                    <a:pt x="870" y="780"/>
                    <a:pt x="875" y="782"/>
                  </a:cubicBezTo>
                  <a:cubicBezTo>
                    <a:pt x="888" y="788"/>
                    <a:pt x="901" y="794"/>
                    <a:pt x="915" y="800"/>
                  </a:cubicBezTo>
                  <a:cubicBezTo>
                    <a:pt x="929" y="807"/>
                    <a:pt x="944" y="813"/>
                    <a:pt x="960" y="821"/>
                  </a:cubicBezTo>
                  <a:cubicBezTo>
                    <a:pt x="974" y="827"/>
                    <a:pt x="990" y="821"/>
                    <a:pt x="998" y="808"/>
                  </a:cubicBezTo>
                  <a:cubicBezTo>
                    <a:pt x="1005" y="794"/>
                    <a:pt x="1002" y="777"/>
                    <a:pt x="990" y="768"/>
                  </a:cubicBezTo>
                  <a:cubicBezTo>
                    <a:pt x="976" y="758"/>
                    <a:pt x="963" y="749"/>
                    <a:pt x="950" y="740"/>
                  </a:cubicBezTo>
                  <a:cubicBezTo>
                    <a:pt x="937" y="731"/>
                    <a:pt x="926" y="722"/>
                    <a:pt x="914" y="714"/>
                  </a:cubicBezTo>
                  <a:cubicBezTo>
                    <a:pt x="910" y="711"/>
                    <a:pt x="906" y="708"/>
                    <a:pt x="902" y="705"/>
                  </a:cubicBezTo>
                  <a:cubicBezTo>
                    <a:pt x="910" y="687"/>
                    <a:pt x="917" y="668"/>
                    <a:pt x="923" y="648"/>
                  </a:cubicBezTo>
                  <a:cubicBezTo>
                    <a:pt x="928" y="649"/>
                    <a:pt x="932" y="649"/>
                    <a:pt x="938" y="649"/>
                  </a:cubicBezTo>
                  <a:cubicBezTo>
                    <a:pt x="952" y="651"/>
                    <a:pt x="966" y="652"/>
                    <a:pt x="982" y="653"/>
                  </a:cubicBezTo>
                  <a:cubicBezTo>
                    <a:pt x="997" y="654"/>
                    <a:pt x="1013" y="656"/>
                    <a:pt x="1031" y="657"/>
                  </a:cubicBezTo>
                  <a:cubicBezTo>
                    <a:pt x="1046" y="658"/>
                    <a:pt x="1059" y="647"/>
                    <a:pt x="1061" y="632"/>
                  </a:cubicBezTo>
                  <a:cubicBezTo>
                    <a:pt x="1064" y="617"/>
                    <a:pt x="1056" y="602"/>
                    <a:pt x="1041" y="598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grpSp>
          <p:nvGrpSpPr>
            <p:cNvPr id="54" name="Group 42"/>
            <p:cNvGrpSpPr/>
            <p:nvPr/>
          </p:nvGrpSpPr>
          <p:grpSpPr>
            <a:xfrm>
              <a:off x="5746186" y="5154802"/>
              <a:ext cx="1102125" cy="1209536"/>
              <a:chOff x="3721102" y="3890965"/>
              <a:chExt cx="749300" cy="822325"/>
            </a:xfrm>
            <a:solidFill>
              <a:srgbClr val="E25E0E"/>
            </a:solidFill>
          </p:grpSpPr>
          <p:sp>
            <p:nvSpPr>
              <p:cNvPr id="110" name="Freeform 43"/>
              <p:cNvSpPr>
                <a:spLocks/>
              </p:cNvSpPr>
              <p:nvPr/>
            </p:nvSpPr>
            <p:spPr bwMode="auto">
              <a:xfrm>
                <a:off x="3746502" y="4470403"/>
                <a:ext cx="698500" cy="66675"/>
              </a:xfrm>
              <a:custGeom>
                <a:avLst/>
                <a:gdLst>
                  <a:gd name="T0" fmla="*/ 11 w 226"/>
                  <a:gd name="T1" fmla="*/ 22 h 22"/>
                  <a:gd name="T2" fmla="*/ 215 w 226"/>
                  <a:gd name="T3" fmla="*/ 22 h 22"/>
                  <a:gd name="T4" fmla="*/ 226 w 226"/>
                  <a:gd name="T5" fmla="*/ 0 h 22"/>
                  <a:gd name="T6" fmla="*/ 0 w 226"/>
                  <a:gd name="T7" fmla="*/ 0 h 22"/>
                  <a:gd name="T8" fmla="*/ 11 w 226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6" h="22">
                    <a:moveTo>
                      <a:pt x="11" y="22"/>
                    </a:moveTo>
                    <a:cubicBezTo>
                      <a:pt x="215" y="22"/>
                      <a:pt x="215" y="22"/>
                      <a:pt x="215" y="22"/>
                    </a:cubicBezTo>
                    <a:cubicBezTo>
                      <a:pt x="220" y="15"/>
                      <a:pt x="223" y="8"/>
                      <a:pt x="22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8"/>
                      <a:pt x="7" y="15"/>
                      <a:pt x="11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1" name="Freeform 44"/>
              <p:cNvSpPr>
                <a:spLocks/>
              </p:cNvSpPr>
              <p:nvPr/>
            </p:nvSpPr>
            <p:spPr bwMode="auto">
              <a:xfrm>
                <a:off x="3835402" y="4608515"/>
                <a:ext cx="519112" cy="104775"/>
              </a:xfrm>
              <a:custGeom>
                <a:avLst/>
                <a:gdLst>
                  <a:gd name="T0" fmla="*/ 84 w 168"/>
                  <a:gd name="T1" fmla="*/ 34 h 34"/>
                  <a:gd name="T2" fmla="*/ 168 w 168"/>
                  <a:gd name="T3" fmla="*/ 0 h 34"/>
                  <a:gd name="T4" fmla="*/ 0 w 168"/>
                  <a:gd name="T5" fmla="*/ 0 h 34"/>
                  <a:gd name="T6" fmla="*/ 84 w 168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8" h="34">
                    <a:moveTo>
                      <a:pt x="84" y="34"/>
                    </a:moveTo>
                    <a:cubicBezTo>
                      <a:pt x="117" y="34"/>
                      <a:pt x="146" y="21"/>
                      <a:pt x="16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21"/>
                      <a:pt x="51" y="34"/>
                      <a:pt x="84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2" name="Freeform 45"/>
              <p:cNvSpPr>
                <a:spLocks/>
              </p:cNvSpPr>
              <p:nvPr/>
            </p:nvSpPr>
            <p:spPr bwMode="auto">
              <a:xfrm>
                <a:off x="3721102" y="3890965"/>
                <a:ext cx="749300" cy="508000"/>
              </a:xfrm>
              <a:custGeom>
                <a:avLst/>
                <a:gdLst>
                  <a:gd name="T0" fmla="*/ 242 w 242"/>
                  <a:gd name="T1" fmla="*/ 0 h 165"/>
                  <a:gd name="T2" fmla="*/ 0 w 242"/>
                  <a:gd name="T3" fmla="*/ 0 h 165"/>
                  <a:gd name="T4" fmla="*/ 0 w 242"/>
                  <a:gd name="T5" fmla="*/ 146 h 165"/>
                  <a:gd name="T6" fmla="*/ 2 w 242"/>
                  <a:gd name="T7" fmla="*/ 165 h 165"/>
                  <a:gd name="T8" fmla="*/ 240 w 242"/>
                  <a:gd name="T9" fmla="*/ 165 h 165"/>
                  <a:gd name="T10" fmla="*/ 242 w 242"/>
                  <a:gd name="T11" fmla="*/ 146 h 165"/>
                  <a:gd name="T12" fmla="*/ 242 w 242"/>
                  <a:gd name="T13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2" h="165">
                    <a:moveTo>
                      <a:pt x="24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53"/>
                      <a:pt x="1" y="159"/>
                      <a:pt x="2" y="165"/>
                    </a:cubicBezTo>
                    <a:cubicBezTo>
                      <a:pt x="240" y="165"/>
                      <a:pt x="240" y="165"/>
                      <a:pt x="240" y="165"/>
                    </a:cubicBezTo>
                    <a:cubicBezTo>
                      <a:pt x="241" y="159"/>
                      <a:pt x="242" y="153"/>
                      <a:pt x="242" y="146"/>
                    </a:cubicBezTo>
                    <a:lnTo>
                      <a:pt x="24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55" name="Group 47"/>
            <p:cNvGrpSpPr/>
            <p:nvPr/>
          </p:nvGrpSpPr>
          <p:grpSpPr>
            <a:xfrm>
              <a:off x="6147209" y="1943778"/>
              <a:ext cx="523516" cy="656408"/>
              <a:chOff x="5106627" y="2260366"/>
              <a:chExt cx="324452" cy="406813"/>
            </a:xfrm>
            <a:solidFill>
              <a:srgbClr val="E25E0E"/>
            </a:solidFill>
          </p:grpSpPr>
          <p:sp>
            <p:nvSpPr>
              <p:cNvPr id="106" name="Freeform 80"/>
              <p:cNvSpPr>
                <a:spLocks/>
              </p:cNvSpPr>
              <p:nvPr/>
            </p:nvSpPr>
            <p:spPr bwMode="auto">
              <a:xfrm>
                <a:off x="5106627" y="2430079"/>
                <a:ext cx="324452" cy="134772"/>
              </a:xfrm>
              <a:custGeom>
                <a:avLst/>
                <a:gdLst>
                  <a:gd name="T0" fmla="*/ 49 w 98"/>
                  <a:gd name="T1" fmla="*/ 16 h 40"/>
                  <a:gd name="T2" fmla="*/ 2 w 98"/>
                  <a:gd name="T3" fmla="*/ 0 h 40"/>
                  <a:gd name="T4" fmla="*/ 0 w 98"/>
                  <a:gd name="T5" fmla="*/ 5 h 40"/>
                  <a:gd name="T6" fmla="*/ 0 w 98"/>
                  <a:gd name="T7" fmla="*/ 20 h 40"/>
                  <a:gd name="T8" fmla="*/ 49 w 98"/>
                  <a:gd name="T9" fmla="*/ 40 h 40"/>
                  <a:gd name="T10" fmla="*/ 98 w 98"/>
                  <a:gd name="T11" fmla="*/ 20 h 40"/>
                  <a:gd name="T12" fmla="*/ 98 w 98"/>
                  <a:gd name="T13" fmla="*/ 5 h 40"/>
                  <a:gd name="T14" fmla="*/ 96 w 98"/>
                  <a:gd name="T15" fmla="*/ 0 h 40"/>
                  <a:gd name="T16" fmla="*/ 49 w 98"/>
                  <a:gd name="T17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0">
                    <a:moveTo>
                      <a:pt x="49" y="16"/>
                    </a:moveTo>
                    <a:cubicBezTo>
                      <a:pt x="26" y="16"/>
                      <a:pt x="7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ubicBezTo>
                      <a:pt x="91" y="9"/>
                      <a:pt x="72" y="16"/>
                      <a:pt x="4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7" name="Freeform 81"/>
              <p:cNvSpPr>
                <a:spLocks/>
              </p:cNvSpPr>
              <p:nvPr/>
            </p:nvSpPr>
            <p:spPr bwMode="auto">
              <a:xfrm>
                <a:off x="5106627" y="2534902"/>
                <a:ext cx="324452" cy="132277"/>
              </a:xfrm>
              <a:custGeom>
                <a:avLst/>
                <a:gdLst>
                  <a:gd name="T0" fmla="*/ 49 w 98"/>
                  <a:gd name="T1" fmla="*/ 15 h 40"/>
                  <a:gd name="T2" fmla="*/ 2 w 98"/>
                  <a:gd name="T3" fmla="*/ 0 h 40"/>
                  <a:gd name="T4" fmla="*/ 0 w 98"/>
                  <a:gd name="T5" fmla="*/ 4 h 40"/>
                  <a:gd name="T6" fmla="*/ 0 w 98"/>
                  <a:gd name="T7" fmla="*/ 19 h 40"/>
                  <a:gd name="T8" fmla="*/ 49 w 98"/>
                  <a:gd name="T9" fmla="*/ 40 h 40"/>
                  <a:gd name="T10" fmla="*/ 98 w 98"/>
                  <a:gd name="T11" fmla="*/ 19 h 40"/>
                  <a:gd name="T12" fmla="*/ 98 w 98"/>
                  <a:gd name="T13" fmla="*/ 4 h 40"/>
                  <a:gd name="T14" fmla="*/ 96 w 98"/>
                  <a:gd name="T15" fmla="*/ 0 h 40"/>
                  <a:gd name="T16" fmla="*/ 49 w 98"/>
                  <a:gd name="T17" fmla="*/ 1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0">
                    <a:moveTo>
                      <a:pt x="49" y="15"/>
                    </a:moveTo>
                    <a:cubicBezTo>
                      <a:pt x="26" y="15"/>
                      <a:pt x="7" y="9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19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98" y="3"/>
                      <a:pt x="97" y="1"/>
                      <a:pt x="96" y="0"/>
                    </a:cubicBezTo>
                    <a:cubicBezTo>
                      <a:pt x="91" y="9"/>
                      <a:pt x="72" y="15"/>
                      <a:pt x="49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8" name="Freeform 82"/>
              <p:cNvSpPr>
                <a:spLocks/>
              </p:cNvSpPr>
              <p:nvPr/>
            </p:nvSpPr>
            <p:spPr bwMode="auto">
              <a:xfrm>
                <a:off x="5106627" y="2330248"/>
                <a:ext cx="324452" cy="137269"/>
              </a:xfrm>
              <a:custGeom>
                <a:avLst/>
                <a:gdLst>
                  <a:gd name="T0" fmla="*/ 96 w 98"/>
                  <a:gd name="T1" fmla="*/ 0 h 41"/>
                  <a:gd name="T2" fmla="*/ 49 w 98"/>
                  <a:gd name="T3" fmla="*/ 15 h 41"/>
                  <a:gd name="T4" fmla="*/ 2 w 98"/>
                  <a:gd name="T5" fmla="*/ 0 h 41"/>
                  <a:gd name="T6" fmla="*/ 0 w 98"/>
                  <a:gd name="T7" fmla="*/ 5 h 41"/>
                  <a:gd name="T8" fmla="*/ 0 w 98"/>
                  <a:gd name="T9" fmla="*/ 20 h 41"/>
                  <a:gd name="T10" fmla="*/ 49 w 98"/>
                  <a:gd name="T11" fmla="*/ 41 h 41"/>
                  <a:gd name="T12" fmla="*/ 98 w 98"/>
                  <a:gd name="T13" fmla="*/ 20 h 41"/>
                  <a:gd name="T14" fmla="*/ 98 w 98"/>
                  <a:gd name="T15" fmla="*/ 5 h 41"/>
                  <a:gd name="T16" fmla="*/ 96 w 98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1">
                    <a:moveTo>
                      <a:pt x="96" y="0"/>
                    </a:moveTo>
                    <a:cubicBezTo>
                      <a:pt x="95" y="9"/>
                      <a:pt x="75" y="15"/>
                      <a:pt x="49" y="15"/>
                    </a:cubicBezTo>
                    <a:cubicBezTo>
                      <a:pt x="24" y="15"/>
                      <a:pt x="3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1"/>
                      <a:pt x="49" y="41"/>
                    </a:cubicBezTo>
                    <a:cubicBezTo>
                      <a:pt x="76" y="41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9" name="Oval 83"/>
              <p:cNvSpPr>
                <a:spLocks noChangeArrowheads="1"/>
              </p:cNvSpPr>
              <p:nvPr/>
            </p:nvSpPr>
            <p:spPr bwMode="auto">
              <a:xfrm>
                <a:off x="5111618" y="2260366"/>
                <a:ext cx="316965" cy="10731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56" name="Group 52"/>
            <p:cNvGrpSpPr/>
            <p:nvPr/>
          </p:nvGrpSpPr>
          <p:grpSpPr>
            <a:xfrm>
              <a:off x="6452550" y="3275930"/>
              <a:ext cx="483246" cy="628220"/>
              <a:chOff x="6421904" y="4798576"/>
              <a:chExt cx="299494" cy="389342"/>
            </a:xfrm>
            <a:solidFill>
              <a:srgbClr val="E25E0E"/>
            </a:solidFill>
          </p:grpSpPr>
          <p:sp>
            <p:nvSpPr>
              <p:cNvPr id="104" name="Freeform 170"/>
              <p:cNvSpPr>
                <a:spLocks/>
              </p:cNvSpPr>
              <p:nvPr/>
            </p:nvSpPr>
            <p:spPr bwMode="auto">
              <a:xfrm>
                <a:off x="6421904" y="4910886"/>
                <a:ext cx="299494" cy="277032"/>
              </a:xfrm>
              <a:custGeom>
                <a:avLst/>
                <a:gdLst>
                  <a:gd name="T0" fmla="*/ 45 w 90"/>
                  <a:gd name="T1" fmla="*/ 83 h 83"/>
                  <a:gd name="T2" fmla="*/ 90 w 90"/>
                  <a:gd name="T3" fmla="*/ 0 h 83"/>
                  <a:gd name="T4" fmla="*/ 0 w 90"/>
                  <a:gd name="T5" fmla="*/ 0 h 83"/>
                  <a:gd name="T6" fmla="*/ 45 w 90"/>
                  <a:gd name="T7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83">
                    <a:moveTo>
                      <a:pt x="45" y="83"/>
                    </a:moveTo>
                    <a:cubicBezTo>
                      <a:pt x="90" y="59"/>
                      <a:pt x="90" y="0"/>
                      <a:pt x="9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9"/>
                      <a:pt x="45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5" name="Freeform 171"/>
              <p:cNvSpPr>
                <a:spLocks/>
              </p:cNvSpPr>
              <p:nvPr/>
            </p:nvSpPr>
            <p:spPr bwMode="auto">
              <a:xfrm>
                <a:off x="6421904" y="4798576"/>
                <a:ext cx="299494" cy="94840"/>
              </a:xfrm>
              <a:custGeom>
                <a:avLst/>
                <a:gdLst>
                  <a:gd name="T0" fmla="*/ 84 w 90"/>
                  <a:gd name="T1" fmla="*/ 0 h 29"/>
                  <a:gd name="T2" fmla="*/ 68 w 90"/>
                  <a:gd name="T3" fmla="*/ 16 h 29"/>
                  <a:gd name="T4" fmla="*/ 52 w 90"/>
                  <a:gd name="T5" fmla="*/ 0 h 29"/>
                  <a:gd name="T6" fmla="*/ 39 w 90"/>
                  <a:gd name="T7" fmla="*/ 0 h 29"/>
                  <a:gd name="T8" fmla="*/ 23 w 90"/>
                  <a:gd name="T9" fmla="*/ 16 h 29"/>
                  <a:gd name="T10" fmla="*/ 7 w 90"/>
                  <a:gd name="T11" fmla="*/ 0 h 29"/>
                  <a:gd name="T12" fmla="*/ 0 w 90"/>
                  <a:gd name="T13" fmla="*/ 0 h 29"/>
                  <a:gd name="T14" fmla="*/ 0 w 90"/>
                  <a:gd name="T15" fmla="*/ 29 h 29"/>
                  <a:gd name="T16" fmla="*/ 90 w 90"/>
                  <a:gd name="T17" fmla="*/ 29 h 29"/>
                  <a:gd name="T18" fmla="*/ 90 w 90"/>
                  <a:gd name="T19" fmla="*/ 0 h 29"/>
                  <a:gd name="T20" fmla="*/ 84 w 90"/>
                  <a:gd name="T2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0" h="29">
                    <a:moveTo>
                      <a:pt x="84" y="0"/>
                    </a:moveTo>
                    <a:cubicBezTo>
                      <a:pt x="84" y="9"/>
                      <a:pt x="77" y="16"/>
                      <a:pt x="68" y="16"/>
                    </a:cubicBezTo>
                    <a:cubicBezTo>
                      <a:pt x="59" y="16"/>
                      <a:pt x="52" y="9"/>
                      <a:pt x="5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9"/>
                      <a:pt x="32" y="16"/>
                      <a:pt x="23" y="16"/>
                    </a:cubicBezTo>
                    <a:cubicBezTo>
                      <a:pt x="14" y="16"/>
                      <a:pt x="7" y="9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90" y="29"/>
                      <a:pt x="90" y="29"/>
                      <a:pt x="90" y="29"/>
                    </a:cubicBezTo>
                    <a:cubicBezTo>
                      <a:pt x="90" y="0"/>
                      <a:pt x="90" y="0"/>
                      <a:pt x="90" y="0"/>
                    </a:cubicBezTo>
                    <a:lnTo>
                      <a:pt x="8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57" name="Group 55"/>
            <p:cNvGrpSpPr/>
            <p:nvPr/>
          </p:nvGrpSpPr>
          <p:grpSpPr>
            <a:xfrm>
              <a:off x="5204234" y="3007252"/>
              <a:ext cx="520741" cy="512476"/>
              <a:chOff x="1587575" y="2265358"/>
              <a:chExt cx="314468" cy="309477"/>
            </a:xfrm>
            <a:solidFill>
              <a:srgbClr val="E25E0E"/>
            </a:solidFill>
          </p:grpSpPr>
          <p:sp>
            <p:nvSpPr>
              <p:cNvPr id="102" name="Freeform 59"/>
              <p:cNvSpPr>
                <a:spLocks noEditPoints="1"/>
              </p:cNvSpPr>
              <p:nvPr/>
            </p:nvSpPr>
            <p:spPr bwMode="auto">
              <a:xfrm>
                <a:off x="1587575" y="2265358"/>
                <a:ext cx="314468" cy="309477"/>
              </a:xfrm>
              <a:custGeom>
                <a:avLst/>
                <a:gdLst>
                  <a:gd name="T0" fmla="*/ 82 w 95"/>
                  <a:gd name="T1" fmla="*/ 57 h 93"/>
                  <a:gd name="T2" fmla="*/ 95 w 95"/>
                  <a:gd name="T3" fmla="*/ 51 h 93"/>
                  <a:gd name="T4" fmla="*/ 95 w 95"/>
                  <a:gd name="T5" fmla="*/ 41 h 93"/>
                  <a:gd name="T6" fmla="*/ 82 w 95"/>
                  <a:gd name="T7" fmla="*/ 36 h 93"/>
                  <a:gd name="T8" fmla="*/ 80 w 95"/>
                  <a:gd name="T9" fmla="*/ 30 h 93"/>
                  <a:gd name="T10" fmla="*/ 85 w 95"/>
                  <a:gd name="T11" fmla="*/ 17 h 93"/>
                  <a:gd name="T12" fmla="*/ 77 w 95"/>
                  <a:gd name="T13" fmla="*/ 10 h 93"/>
                  <a:gd name="T14" fmla="*/ 64 w 95"/>
                  <a:gd name="T15" fmla="*/ 15 h 93"/>
                  <a:gd name="T16" fmla="*/ 59 w 95"/>
                  <a:gd name="T17" fmla="*/ 13 h 93"/>
                  <a:gd name="T18" fmla="*/ 53 w 95"/>
                  <a:gd name="T19" fmla="*/ 0 h 93"/>
                  <a:gd name="T20" fmla="*/ 42 w 95"/>
                  <a:gd name="T21" fmla="*/ 0 h 93"/>
                  <a:gd name="T22" fmla="*/ 37 w 95"/>
                  <a:gd name="T23" fmla="*/ 13 h 93"/>
                  <a:gd name="T24" fmla="*/ 31 w 95"/>
                  <a:gd name="T25" fmla="*/ 15 h 93"/>
                  <a:gd name="T26" fmla="*/ 18 w 95"/>
                  <a:gd name="T27" fmla="*/ 10 h 93"/>
                  <a:gd name="T28" fmla="*/ 10 w 95"/>
                  <a:gd name="T29" fmla="*/ 17 h 93"/>
                  <a:gd name="T30" fmla="*/ 16 w 95"/>
                  <a:gd name="T31" fmla="*/ 30 h 93"/>
                  <a:gd name="T32" fmla="*/ 13 w 95"/>
                  <a:gd name="T33" fmla="*/ 36 h 93"/>
                  <a:gd name="T34" fmla="*/ 0 w 95"/>
                  <a:gd name="T35" fmla="*/ 41 h 93"/>
                  <a:gd name="T36" fmla="*/ 0 w 95"/>
                  <a:gd name="T37" fmla="*/ 52 h 93"/>
                  <a:gd name="T38" fmla="*/ 13 w 95"/>
                  <a:gd name="T39" fmla="*/ 57 h 93"/>
                  <a:gd name="T40" fmla="*/ 16 w 95"/>
                  <a:gd name="T41" fmla="*/ 63 h 93"/>
                  <a:gd name="T42" fmla="*/ 11 w 95"/>
                  <a:gd name="T43" fmla="*/ 76 h 93"/>
                  <a:gd name="T44" fmla="*/ 18 w 95"/>
                  <a:gd name="T45" fmla="*/ 83 h 93"/>
                  <a:gd name="T46" fmla="*/ 31 w 95"/>
                  <a:gd name="T47" fmla="*/ 78 h 93"/>
                  <a:gd name="T48" fmla="*/ 37 w 95"/>
                  <a:gd name="T49" fmla="*/ 80 h 93"/>
                  <a:gd name="T50" fmla="*/ 43 w 95"/>
                  <a:gd name="T51" fmla="*/ 93 h 93"/>
                  <a:gd name="T52" fmla="*/ 53 w 95"/>
                  <a:gd name="T53" fmla="*/ 93 h 93"/>
                  <a:gd name="T54" fmla="*/ 59 w 95"/>
                  <a:gd name="T55" fmla="*/ 80 h 93"/>
                  <a:gd name="T56" fmla="*/ 64 w 95"/>
                  <a:gd name="T57" fmla="*/ 78 h 93"/>
                  <a:gd name="T58" fmla="*/ 78 w 95"/>
                  <a:gd name="T59" fmla="*/ 83 h 93"/>
                  <a:gd name="T60" fmla="*/ 85 w 95"/>
                  <a:gd name="T61" fmla="*/ 75 h 93"/>
                  <a:gd name="T62" fmla="*/ 80 w 95"/>
                  <a:gd name="T63" fmla="*/ 63 h 93"/>
                  <a:gd name="T64" fmla="*/ 82 w 95"/>
                  <a:gd name="T65" fmla="*/ 57 h 93"/>
                  <a:gd name="T66" fmla="*/ 48 w 95"/>
                  <a:gd name="T67" fmla="*/ 61 h 93"/>
                  <a:gd name="T68" fmla="*/ 33 w 95"/>
                  <a:gd name="T69" fmla="*/ 46 h 93"/>
                  <a:gd name="T70" fmla="*/ 48 w 95"/>
                  <a:gd name="T71" fmla="*/ 32 h 93"/>
                  <a:gd name="T72" fmla="*/ 63 w 95"/>
                  <a:gd name="T73" fmla="*/ 46 h 93"/>
                  <a:gd name="T74" fmla="*/ 48 w 95"/>
                  <a:gd name="T75" fmla="*/ 6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5" h="93">
                    <a:moveTo>
                      <a:pt x="82" y="57"/>
                    </a:moveTo>
                    <a:cubicBezTo>
                      <a:pt x="82" y="57"/>
                      <a:pt x="95" y="52"/>
                      <a:pt x="95" y="51"/>
                    </a:cubicBezTo>
                    <a:cubicBezTo>
                      <a:pt x="95" y="41"/>
                      <a:pt x="95" y="41"/>
                      <a:pt x="95" y="41"/>
                    </a:cubicBezTo>
                    <a:cubicBezTo>
                      <a:pt x="95" y="40"/>
                      <a:pt x="82" y="36"/>
                      <a:pt x="82" y="36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80" y="30"/>
                      <a:pt x="85" y="17"/>
                      <a:pt x="85" y="17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9"/>
                      <a:pt x="64" y="15"/>
                      <a:pt x="64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13"/>
                      <a:pt x="53" y="0"/>
                      <a:pt x="53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0"/>
                      <a:pt x="37" y="13"/>
                      <a:pt x="37" y="13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18" y="10"/>
                      <a:pt x="18" y="10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8"/>
                      <a:pt x="16" y="30"/>
                      <a:pt x="16" y="30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0" y="41"/>
                      <a:pt x="0" y="41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2"/>
                      <a:pt x="13" y="57"/>
                      <a:pt x="13" y="57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0" y="75"/>
                      <a:pt x="11" y="76"/>
                    </a:cubicBezTo>
                    <a:cubicBezTo>
                      <a:pt x="18" y="83"/>
                      <a:pt x="18" y="83"/>
                      <a:pt x="18" y="83"/>
                    </a:cubicBezTo>
                    <a:cubicBezTo>
                      <a:pt x="19" y="84"/>
                      <a:pt x="31" y="78"/>
                      <a:pt x="31" y="78"/>
                    </a:cubicBezTo>
                    <a:cubicBezTo>
                      <a:pt x="37" y="80"/>
                      <a:pt x="37" y="80"/>
                      <a:pt x="37" y="80"/>
                    </a:cubicBezTo>
                    <a:cubicBezTo>
                      <a:pt x="37" y="80"/>
                      <a:pt x="42" y="93"/>
                      <a:pt x="43" y="93"/>
                    </a:cubicBezTo>
                    <a:cubicBezTo>
                      <a:pt x="53" y="93"/>
                      <a:pt x="53" y="93"/>
                      <a:pt x="53" y="93"/>
                    </a:cubicBezTo>
                    <a:cubicBezTo>
                      <a:pt x="54" y="93"/>
                      <a:pt x="59" y="80"/>
                      <a:pt x="59" y="80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4" y="78"/>
                      <a:pt x="77" y="83"/>
                      <a:pt x="78" y="83"/>
                    </a:cubicBezTo>
                    <a:cubicBezTo>
                      <a:pt x="85" y="75"/>
                      <a:pt x="85" y="75"/>
                      <a:pt x="85" y="75"/>
                    </a:cubicBezTo>
                    <a:cubicBezTo>
                      <a:pt x="86" y="75"/>
                      <a:pt x="80" y="63"/>
                      <a:pt x="80" y="63"/>
                    </a:cubicBezTo>
                    <a:lnTo>
                      <a:pt x="82" y="57"/>
                    </a:lnTo>
                    <a:close/>
                    <a:moveTo>
                      <a:pt x="48" y="61"/>
                    </a:moveTo>
                    <a:cubicBezTo>
                      <a:pt x="39" y="61"/>
                      <a:pt x="33" y="55"/>
                      <a:pt x="33" y="46"/>
                    </a:cubicBezTo>
                    <a:cubicBezTo>
                      <a:pt x="33" y="38"/>
                      <a:pt x="39" y="32"/>
                      <a:pt x="48" y="32"/>
                    </a:cubicBezTo>
                    <a:cubicBezTo>
                      <a:pt x="56" y="32"/>
                      <a:pt x="63" y="38"/>
                      <a:pt x="63" y="46"/>
                    </a:cubicBezTo>
                    <a:cubicBezTo>
                      <a:pt x="63" y="55"/>
                      <a:pt x="56" y="61"/>
                      <a:pt x="4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3" name="Oval 60"/>
              <p:cNvSpPr>
                <a:spLocks noChangeArrowheads="1"/>
              </p:cNvSpPr>
              <p:nvPr/>
            </p:nvSpPr>
            <p:spPr bwMode="auto">
              <a:xfrm>
                <a:off x="1712364" y="2387654"/>
                <a:ext cx="64890" cy="6239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>
              <a:off x="5721008" y="4374763"/>
              <a:ext cx="603491" cy="445761"/>
              <a:chOff x="2563427" y="3717902"/>
              <a:chExt cx="439257" cy="324452"/>
            </a:xfrm>
            <a:solidFill>
              <a:srgbClr val="E25E0E"/>
            </a:solidFill>
          </p:grpSpPr>
          <p:sp>
            <p:nvSpPr>
              <p:cNvPr id="99" name="Freeform 92"/>
              <p:cNvSpPr>
                <a:spLocks/>
              </p:cNvSpPr>
              <p:nvPr/>
            </p:nvSpPr>
            <p:spPr bwMode="auto">
              <a:xfrm>
                <a:off x="2720660" y="3942523"/>
                <a:ext cx="127286" cy="99831"/>
              </a:xfrm>
              <a:custGeom>
                <a:avLst/>
                <a:gdLst>
                  <a:gd name="T0" fmla="*/ 37 w 38"/>
                  <a:gd name="T1" fmla="*/ 10 h 30"/>
                  <a:gd name="T2" fmla="*/ 1 w 38"/>
                  <a:gd name="T3" fmla="*/ 11 h 30"/>
                  <a:gd name="T4" fmla="*/ 1 w 38"/>
                  <a:gd name="T5" fmla="*/ 13 h 30"/>
                  <a:gd name="T6" fmla="*/ 19 w 38"/>
                  <a:gd name="T7" fmla="*/ 30 h 30"/>
                  <a:gd name="T8" fmla="*/ 36 w 38"/>
                  <a:gd name="T9" fmla="*/ 13 h 30"/>
                  <a:gd name="T10" fmla="*/ 37 w 38"/>
                  <a:gd name="T11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7" y="10"/>
                    </a:moveTo>
                    <a:cubicBezTo>
                      <a:pt x="26" y="1"/>
                      <a:pt x="12" y="0"/>
                      <a:pt x="1" y="11"/>
                    </a:cubicBezTo>
                    <a:cubicBezTo>
                      <a:pt x="1" y="11"/>
                      <a:pt x="0" y="12"/>
                      <a:pt x="1" y="13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8" y="11"/>
                      <a:pt x="37" y="11"/>
                      <a:pt x="3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0" name="Freeform 93"/>
              <p:cNvSpPr>
                <a:spLocks/>
              </p:cNvSpPr>
              <p:nvPr/>
            </p:nvSpPr>
            <p:spPr bwMode="auto">
              <a:xfrm>
                <a:off x="2638300" y="3830213"/>
                <a:ext cx="292007" cy="129781"/>
              </a:xfrm>
              <a:custGeom>
                <a:avLst/>
                <a:gdLst>
                  <a:gd name="T0" fmla="*/ 87 w 88"/>
                  <a:gd name="T1" fmla="*/ 23 h 39"/>
                  <a:gd name="T2" fmla="*/ 0 w 88"/>
                  <a:gd name="T3" fmla="*/ 24 h 39"/>
                  <a:gd name="T4" fmla="*/ 0 w 88"/>
                  <a:gd name="T5" fmla="*/ 26 h 39"/>
                  <a:gd name="T6" fmla="*/ 13 w 88"/>
                  <a:gd name="T7" fmla="*/ 38 h 39"/>
                  <a:gd name="T8" fmla="*/ 15 w 88"/>
                  <a:gd name="T9" fmla="*/ 38 h 39"/>
                  <a:gd name="T10" fmla="*/ 73 w 88"/>
                  <a:gd name="T11" fmla="*/ 38 h 39"/>
                  <a:gd name="T12" fmla="*/ 75 w 88"/>
                  <a:gd name="T13" fmla="*/ 38 h 39"/>
                  <a:gd name="T14" fmla="*/ 88 w 88"/>
                  <a:gd name="T15" fmla="*/ 26 h 39"/>
                  <a:gd name="T16" fmla="*/ 88 w 88"/>
                  <a:gd name="T17" fmla="*/ 26 h 39"/>
                  <a:gd name="T18" fmla="*/ 88 w 88"/>
                  <a:gd name="T19" fmla="*/ 24 h 39"/>
                  <a:gd name="T20" fmla="*/ 87 w 88"/>
                  <a:gd name="T21" fmla="*/ 2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8" h="39">
                    <a:moveTo>
                      <a:pt x="87" y="23"/>
                    </a:moveTo>
                    <a:cubicBezTo>
                      <a:pt x="63" y="0"/>
                      <a:pt x="24" y="0"/>
                      <a:pt x="0" y="24"/>
                    </a:cubicBezTo>
                    <a:cubicBezTo>
                      <a:pt x="0" y="24"/>
                      <a:pt x="0" y="25"/>
                      <a:pt x="0" y="26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9"/>
                      <a:pt x="14" y="39"/>
                      <a:pt x="15" y="38"/>
                    </a:cubicBezTo>
                    <a:cubicBezTo>
                      <a:pt x="31" y="22"/>
                      <a:pt x="57" y="22"/>
                      <a:pt x="73" y="38"/>
                    </a:cubicBezTo>
                    <a:cubicBezTo>
                      <a:pt x="74" y="39"/>
                      <a:pt x="75" y="39"/>
                      <a:pt x="75" y="38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5"/>
                      <a:pt x="88" y="24"/>
                      <a:pt x="88" y="24"/>
                    </a:cubicBezTo>
                    <a:lnTo>
                      <a:pt x="87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1" name="Freeform 94"/>
              <p:cNvSpPr>
                <a:spLocks/>
              </p:cNvSpPr>
              <p:nvPr/>
            </p:nvSpPr>
            <p:spPr bwMode="auto">
              <a:xfrm>
                <a:off x="2563427" y="3717902"/>
                <a:ext cx="439257" cy="169713"/>
              </a:xfrm>
              <a:custGeom>
                <a:avLst/>
                <a:gdLst>
                  <a:gd name="T0" fmla="*/ 131 w 132"/>
                  <a:gd name="T1" fmla="*/ 36 h 51"/>
                  <a:gd name="T2" fmla="*/ 131 w 132"/>
                  <a:gd name="T3" fmla="*/ 36 h 51"/>
                  <a:gd name="T4" fmla="*/ 1 w 132"/>
                  <a:gd name="T5" fmla="*/ 36 h 51"/>
                  <a:gd name="T6" fmla="*/ 1 w 132"/>
                  <a:gd name="T7" fmla="*/ 38 h 51"/>
                  <a:gd name="T8" fmla="*/ 14 w 132"/>
                  <a:gd name="T9" fmla="*/ 51 h 51"/>
                  <a:gd name="T10" fmla="*/ 16 w 132"/>
                  <a:gd name="T11" fmla="*/ 51 h 51"/>
                  <a:gd name="T12" fmla="*/ 116 w 132"/>
                  <a:gd name="T13" fmla="*/ 51 h 51"/>
                  <a:gd name="T14" fmla="*/ 118 w 132"/>
                  <a:gd name="T15" fmla="*/ 51 h 51"/>
                  <a:gd name="T16" fmla="*/ 131 w 132"/>
                  <a:gd name="T17" fmla="*/ 38 h 51"/>
                  <a:gd name="T18" fmla="*/ 131 w 132"/>
                  <a:gd name="T19" fmla="*/ 38 h 51"/>
                  <a:gd name="T20" fmla="*/ 131 w 132"/>
                  <a:gd name="T21" fmla="*/ 3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2" h="51">
                    <a:moveTo>
                      <a:pt x="131" y="36"/>
                    </a:moveTo>
                    <a:cubicBezTo>
                      <a:pt x="131" y="36"/>
                      <a:pt x="131" y="36"/>
                      <a:pt x="131" y="36"/>
                    </a:cubicBezTo>
                    <a:cubicBezTo>
                      <a:pt x="95" y="0"/>
                      <a:pt x="37" y="0"/>
                      <a:pt x="1" y="36"/>
                    </a:cubicBezTo>
                    <a:cubicBezTo>
                      <a:pt x="0" y="37"/>
                      <a:pt x="0" y="37"/>
                      <a:pt x="1" y="38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4" y="51"/>
                      <a:pt x="15" y="51"/>
                      <a:pt x="16" y="51"/>
                    </a:cubicBezTo>
                    <a:cubicBezTo>
                      <a:pt x="43" y="23"/>
                      <a:pt x="89" y="23"/>
                      <a:pt x="116" y="51"/>
                    </a:cubicBezTo>
                    <a:cubicBezTo>
                      <a:pt x="117" y="51"/>
                      <a:pt x="118" y="51"/>
                      <a:pt x="118" y="51"/>
                    </a:cubicBezTo>
                    <a:cubicBezTo>
                      <a:pt x="131" y="38"/>
                      <a:pt x="131" y="38"/>
                      <a:pt x="131" y="38"/>
                    </a:cubicBezTo>
                    <a:cubicBezTo>
                      <a:pt x="131" y="38"/>
                      <a:pt x="131" y="38"/>
                      <a:pt x="131" y="38"/>
                    </a:cubicBezTo>
                    <a:cubicBezTo>
                      <a:pt x="132" y="37"/>
                      <a:pt x="132" y="36"/>
                      <a:pt x="131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59" name="Group 62"/>
            <p:cNvGrpSpPr/>
            <p:nvPr/>
          </p:nvGrpSpPr>
          <p:grpSpPr>
            <a:xfrm flipH="1">
              <a:off x="5323123" y="2170676"/>
              <a:ext cx="296664" cy="241403"/>
              <a:chOff x="1550139" y="1314466"/>
              <a:chExt cx="509139" cy="414300"/>
            </a:xfrm>
            <a:solidFill>
              <a:srgbClr val="E25E0E"/>
            </a:solidFill>
          </p:grpSpPr>
          <p:sp>
            <p:nvSpPr>
              <p:cNvPr id="96" name="Freeform 5"/>
              <p:cNvSpPr>
                <a:spLocks noEditPoints="1"/>
              </p:cNvSpPr>
              <p:nvPr/>
            </p:nvSpPr>
            <p:spPr bwMode="auto">
              <a:xfrm>
                <a:off x="1550139" y="1314466"/>
                <a:ext cx="509139" cy="414300"/>
              </a:xfrm>
              <a:custGeom>
                <a:avLst/>
                <a:gdLst>
                  <a:gd name="T0" fmla="*/ 78 w 153"/>
                  <a:gd name="T1" fmla="*/ 0 h 125"/>
                  <a:gd name="T2" fmla="*/ 0 w 153"/>
                  <a:gd name="T3" fmla="*/ 69 h 125"/>
                  <a:gd name="T4" fmla="*/ 15 w 153"/>
                  <a:gd name="T5" fmla="*/ 69 h 125"/>
                  <a:gd name="T6" fmla="*/ 21 w 153"/>
                  <a:gd name="T7" fmla="*/ 64 h 125"/>
                  <a:gd name="T8" fmla="*/ 21 w 153"/>
                  <a:gd name="T9" fmla="*/ 121 h 125"/>
                  <a:gd name="T10" fmla="*/ 24 w 153"/>
                  <a:gd name="T11" fmla="*/ 125 h 125"/>
                  <a:gd name="T12" fmla="*/ 62 w 153"/>
                  <a:gd name="T13" fmla="*/ 125 h 125"/>
                  <a:gd name="T14" fmla="*/ 63 w 153"/>
                  <a:gd name="T15" fmla="*/ 93 h 125"/>
                  <a:gd name="T16" fmla="*/ 67 w 153"/>
                  <a:gd name="T17" fmla="*/ 88 h 125"/>
                  <a:gd name="T18" fmla="*/ 83 w 153"/>
                  <a:gd name="T19" fmla="*/ 88 h 125"/>
                  <a:gd name="T20" fmla="*/ 89 w 153"/>
                  <a:gd name="T21" fmla="*/ 93 h 125"/>
                  <a:gd name="T22" fmla="*/ 89 w 153"/>
                  <a:gd name="T23" fmla="*/ 125 h 125"/>
                  <a:gd name="T24" fmla="*/ 126 w 153"/>
                  <a:gd name="T25" fmla="*/ 125 h 125"/>
                  <a:gd name="T26" fmla="*/ 130 w 153"/>
                  <a:gd name="T27" fmla="*/ 120 h 125"/>
                  <a:gd name="T28" fmla="*/ 130 w 153"/>
                  <a:gd name="T29" fmla="*/ 63 h 125"/>
                  <a:gd name="T30" fmla="*/ 136 w 153"/>
                  <a:gd name="T31" fmla="*/ 69 h 125"/>
                  <a:gd name="T32" fmla="*/ 153 w 153"/>
                  <a:gd name="T33" fmla="*/ 69 h 125"/>
                  <a:gd name="T34" fmla="*/ 78 w 153"/>
                  <a:gd name="T35" fmla="*/ 0 h 125"/>
                  <a:gd name="T36" fmla="*/ 76 w 153"/>
                  <a:gd name="T37" fmla="*/ 76 h 125"/>
                  <a:gd name="T38" fmla="*/ 60 w 153"/>
                  <a:gd name="T39" fmla="*/ 60 h 125"/>
                  <a:gd name="T40" fmla="*/ 76 w 153"/>
                  <a:gd name="T41" fmla="*/ 43 h 125"/>
                  <a:gd name="T42" fmla="*/ 92 w 153"/>
                  <a:gd name="T43" fmla="*/ 60 h 125"/>
                  <a:gd name="T44" fmla="*/ 76 w 153"/>
                  <a:gd name="T45" fmla="*/ 76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" h="125">
                    <a:moveTo>
                      <a:pt x="78" y="0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5" y="78"/>
                      <a:pt x="15" y="69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1" y="121"/>
                      <a:pt x="21" y="121"/>
                      <a:pt x="21" y="121"/>
                    </a:cubicBezTo>
                    <a:cubicBezTo>
                      <a:pt x="21" y="121"/>
                      <a:pt x="21" y="125"/>
                      <a:pt x="24" y="125"/>
                    </a:cubicBezTo>
                    <a:cubicBezTo>
                      <a:pt x="28" y="125"/>
                      <a:pt x="62" y="125"/>
                      <a:pt x="62" y="125"/>
                    </a:cubicBezTo>
                    <a:cubicBezTo>
                      <a:pt x="63" y="93"/>
                      <a:pt x="63" y="93"/>
                      <a:pt x="63" y="93"/>
                    </a:cubicBezTo>
                    <a:cubicBezTo>
                      <a:pt x="63" y="93"/>
                      <a:pt x="62" y="88"/>
                      <a:pt x="67" y="88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9" y="88"/>
                      <a:pt x="89" y="93"/>
                      <a:pt x="89" y="93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25"/>
                      <a:pt x="121" y="125"/>
                      <a:pt x="126" y="125"/>
                    </a:cubicBezTo>
                    <a:cubicBezTo>
                      <a:pt x="131" y="125"/>
                      <a:pt x="130" y="120"/>
                      <a:pt x="130" y="120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6" y="69"/>
                      <a:pt x="136" y="69"/>
                      <a:pt x="136" y="69"/>
                    </a:cubicBezTo>
                    <a:cubicBezTo>
                      <a:pt x="148" y="77"/>
                      <a:pt x="153" y="69"/>
                      <a:pt x="153" y="69"/>
                    </a:cubicBezTo>
                    <a:lnTo>
                      <a:pt x="78" y="0"/>
                    </a:lnTo>
                    <a:close/>
                    <a:moveTo>
                      <a:pt x="76" y="76"/>
                    </a:moveTo>
                    <a:cubicBezTo>
                      <a:pt x="67" y="76"/>
                      <a:pt x="60" y="69"/>
                      <a:pt x="60" y="60"/>
                    </a:cubicBezTo>
                    <a:cubicBezTo>
                      <a:pt x="60" y="50"/>
                      <a:pt x="67" y="43"/>
                      <a:pt x="76" y="43"/>
                    </a:cubicBezTo>
                    <a:cubicBezTo>
                      <a:pt x="85" y="43"/>
                      <a:pt x="92" y="50"/>
                      <a:pt x="92" y="60"/>
                    </a:cubicBezTo>
                    <a:cubicBezTo>
                      <a:pt x="92" y="69"/>
                      <a:pt x="85" y="76"/>
                      <a:pt x="7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7" name="Freeform 6"/>
              <p:cNvSpPr>
                <a:spLocks/>
              </p:cNvSpPr>
              <p:nvPr/>
            </p:nvSpPr>
            <p:spPr bwMode="auto">
              <a:xfrm>
                <a:off x="1949464" y="1366877"/>
                <a:ext cx="49916" cy="102328"/>
              </a:xfrm>
              <a:custGeom>
                <a:avLst/>
                <a:gdLst>
                  <a:gd name="T0" fmla="*/ 20 w 20"/>
                  <a:gd name="T1" fmla="*/ 41 h 41"/>
                  <a:gd name="T2" fmla="*/ 20 w 20"/>
                  <a:gd name="T3" fmla="*/ 0 h 41"/>
                  <a:gd name="T4" fmla="*/ 0 w 20"/>
                  <a:gd name="T5" fmla="*/ 0 h 41"/>
                  <a:gd name="T6" fmla="*/ 0 w 20"/>
                  <a:gd name="T7" fmla="*/ 24 h 41"/>
                  <a:gd name="T8" fmla="*/ 20 w 20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1">
                    <a:moveTo>
                      <a:pt x="20" y="41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2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8" name="Oval 7"/>
              <p:cNvSpPr>
                <a:spLocks noChangeArrowheads="1"/>
              </p:cNvSpPr>
              <p:nvPr/>
            </p:nvSpPr>
            <p:spPr bwMode="auto">
              <a:xfrm>
                <a:off x="1777255" y="1484179"/>
                <a:ext cx="52412" cy="5490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60" name="Group 66"/>
            <p:cNvGrpSpPr/>
            <p:nvPr/>
          </p:nvGrpSpPr>
          <p:grpSpPr>
            <a:xfrm flipH="1">
              <a:off x="7167327" y="2642625"/>
              <a:ext cx="255726" cy="288435"/>
              <a:chOff x="5513440" y="1766202"/>
              <a:chExt cx="429274" cy="484183"/>
            </a:xfrm>
            <a:solidFill>
              <a:srgbClr val="E25E0E"/>
            </a:solidFill>
          </p:grpSpPr>
          <p:sp>
            <p:nvSpPr>
              <p:cNvPr id="93" name="Freeform 147"/>
              <p:cNvSpPr>
                <a:spLocks/>
              </p:cNvSpPr>
              <p:nvPr/>
            </p:nvSpPr>
            <p:spPr bwMode="auto">
              <a:xfrm>
                <a:off x="5513440" y="1766202"/>
                <a:ext cx="429274" cy="87353"/>
              </a:xfrm>
              <a:custGeom>
                <a:avLst/>
                <a:gdLst>
                  <a:gd name="T0" fmla="*/ 68 w 129"/>
                  <a:gd name="T1" fmla="*/ 8 h 26"/>
                  <a:gd name="T2" fmla="*/ 68 w 129"/>
                  <a:gd name="T3" fmla="*/ 4 h 26"/>
                  <a:gd name="T4" fmla="*/ 64 w 129"/>
                  <a:gd name="T5" fmla="*/ 0 h 26"/>
                  <a:gd name="T6" fmla="*/ 61 w 129"/>
                  <a:gd name="T7" fmla="*/ 4 h 26"/>
                  <a:gd name="T8" fmla="*/ 61 w 129"/>
                  <a:gd name="T9" fmla="*/ 8 h 26"/>
                  <a:gd name="T10" fmla="*/ 0 w 129"/>
                  <a:gd name="T11" fmla="*/ 8 h 26"/>
                  <a:gd name="T12" fmla="*/ 0 w 129"/>
                  <a:gd name="T13" fmla="*/ 26 h 26"/>
                  <a:gd name="T14" fmla="*/ 129 w 129"/>
                  <a:gd name="T15" fmla="*/ 26 h 26"/>
                  <a:gd name="T16" fmla="*/ 129 w 129"/>
                  <a:gd name="T17" fmla="*/ 8 h 26"/>
                  <a:gd name="T18" fmla="*/ 68 w 129"/>
                  <a:gd name="T19" fmla="*/ 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9" h="26">
                    <a:moveTo>
                      <a:pt x="68" y="8"/>
                    </a:moveTo>
                    <a:cubicBezTo>
                      <a:pt x="68" y="4"/>
                      <a:pt x="68" y="4"/>
                      <a:pt x="68" y="4"/>
                    </a:cubicBezTo>
                    <a:cubicBezTo>
                      <a:pt x="68" y="2"/>
                      <a:pt x="66" y="0"/>
                      <a:pt x="64" y="0"/>
                    </a:cubicBezTo>
                    <a:cubicBezTo>
                      <a:pt x="63" y="0"/>
                      <a:pt x="61" y="2"/>
                      <a:pt x="61" y="4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29" y="26"/>
                      <a:pt x="129" y="26"/>
                      <a:pt x="129" y="26"/>
                    </a:cubicBezTo>
                    <a:cubicBezTo>
                      <a:pt x="129" y="8"/>
                      <a:pt x="129" y="8"/>
                      <a:pt x="129" y="8"/>
                    </a:cubicBezTo>
                    <a:lnTo>
                      <a:pt x="68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4" name="Freeform 148"/>
              <p:cNvSpPr>
                <a:spLocks noEditPoints="1"/>
              </p:cNvSpPr>
              <p:nvPr/>
            </p:nvSpPr>
            <p:spPr bwMode="auto">
              <a:xfrm>
                <a:off x="5550876" y="1873521"/>
                <a:ext cx="356897" cy="376864"/>
              </a:xfrm>
              <a:custGeom>
                <a:avLst/>
                <a:gdLst>
                  <a:gd name="T0" fmla="*/ 143 w 143"/>
                  <a:gd name="T1" fmla="*/ 95 h 151"/>
                  <a:gd name="T2" fmla="*/ 143 w 143"/>
                  <a:gd name="T3" fmla="*/ 0 h 151"/>
                  <a:gd name="T4" fmla="*/ 0 w 143"/>
                  <a:gd name="T5" fmla="*/ 0 h 151"/>
                  <a:gd name="T6" fmla="*/ 0 w 143"/>
                  <a:gd name="T7" fmla="*/ 95 h 151"/>
                  <a:gd name="T8" fmla="*/ 63 w 143"/>
                  <a:gd name="T9" fmla="*/ 95 h 151"/>
                  <a:gd name="T10" fmla="*/ 63 w 143"/>
                  <a:gd name="T11" fmla="*/ 125 h 151"/>
                  <a:gd name="T12" fmla="*/ 45 w 143"/>
                  <a:gd name="T13" fmla="*/ 125 h 151"/>
                  <a:gd name="T14" fmla="*/ 45 w 143"/>
                  <a:gd name="T15" fmla="*/ 121 h 151"/>
                  <a:gd name="T16" fmla="*/ 37 w 143"/>
                  <a:gd name="T17" fmla="*/ 121 h 151"/>
                  <a:gd name="T18" fmla="*/ 25 w 143"/>
                  <a:gd name="T19" fmla="*/ 151 h 151"/>
                  <a:gd name="T20" fmla="*/ 33 w 143"/>
                  <a:gd name="T21" fmla="*/ 151 h 151"/>
                  <a:gd name="T22" fmla="*/ 40 w 143"/>
                  <a:gd name="T23" fmla="*/ 137 h 151"/>
                  <a:gd name="T24" fmla="*/ 104 w 143"/>
                  <a:gd name="T25" fmla="*/ 137 h 151"/>
                  <a:gd name="T26" fmla="*/ 109 w 143"/>
                  <a:gd name="T27" fmla="*/ 151 h 151"/>
                  <a:gd name="T28" fmla="*/ 119 w 143"/>
                  <a:gd name="T29" fmla="*/ 151 h 151"/>
                  <a:gd name="T30" fmla="*/ 107 w 143"/>
                  <a:gd name="T31" fmla="*/ 121 h 151"/>
                  <a:gd name="T32" fmla="*/ 97 w 143"/>
                  <a:gd name="T33" fmla="*/ 121 h 151"/>
                  <a:gd name="T34" fmla="*/ 97 w 143"/>
                  <a:gd name="T35" fmla="*/ 125 h 151"/>
                  <a:gd name="T36" fmla="*/ 80 w 143"/>
                  <a:gd name="T37" fmla="*/ 125 h 151"/>
                  <a:gd name="T38" fmla="*/ 80 w 143"/>
                  <a:gd name="T39" fmla="*/ 95 h 151"/>
                  <a:gd name="T40" fmla="*/ 143 w 143"/>
                  <a:gd name="T41" fmla="*/ 95 h 151"/>
                  <a:gd name="T42" fmla="*/ 92 w 143"/>
                  <a:gd name="T43" fmla="*/ 28 h 151"/>
                  <a:gd name="T44" fmla="*/ 133 w 143"/>
                  <a:gd name="T45" fmla="*/ 28 h 151"/>
                  <a:gd name="T46" fmla="*/ 133 w 143"/>
                  <a:gd name="T47" fmla="*/ 37 h 151"/>
                  <a:gd name="T48" fmla="*/ 92 w 143"/>
                  <a:gd name="T49" fmla="*/ 37 h 151"/>
                  <a:gd name="T50" fmla="*/ 92 w 143"/>
                  <a:gd name="T51" fmla="*/ 28 h 151"/>
                  <a:gd name="T52" fmla="*/ 92 w 143"/>
                  <a:gd name="T53" fmla="*/ 46 h 151"/>
                  <a:gd name="T54" fmla="*/ 133 w 143"/>
                  <a:gd name="T55" fmla="*/ 46 h 151"/>
                  <a:gd name="T56" fmla="*/ 133 w 143"/>
                  <a:gd name="T57" fmla="*/ 56 h 151"/>
                  <a:gd name="T58" fmla="*/ 92 w 143"/>
                  <a:gd name="T59" fmla="*/ 56 h 151"/>
                  <a:gd name="T60" fmla="*/ 92 w 143"/>
                  <a:gd name="T61" fmla="*/ 46 h 151"/>
                  <a:gd name="T62" fmla="*/ 92 w 143"/>
                  <a:gd name="T63" fmla="*/ 63 h 151"/>
                  <a:gd name="T64" fmla="*/ 133 w 143"/>
                  <a:gd name="T65" fmla="*/ 63 h 151"/>
                  <a:gd name="T66" fmla="*/ 133 w 143"/>
                  <a:gd name="T67" fmla="*/ 74 h 151"/>
                  <a:gd name="T68" fmla="*/ 92 w 143"/>
                  <a:gd name="T69" fmla="*/ 74 h 151"/>
                  <a:gd name="T70" fmla="*/ 92 w 143"/>
                  <a:gd name="T71" fmla="*/ 63 h 151"/>
                  <a:gd name="T72" fmla="*/ 8 w 143"/>
                  <a:gd name="T73" fmla="*/ 75 h 151"/>
                  <a:gd name="T74" fmla="*/ 8 w 143"/>
                  <a:gd name="T75" fmla="*/ 24 h 151"/>
                  <a:gd name="T76" fmla="*/ 83 w 143"/>
                  <a:gd name="T77" fmla="*/ 24 h 151"/>
                  <a:gd name="T78" fmla="*/ 83 w 143"/>
                  <a:gd name="T79" fmla="*/ 75 h 151"/>
                  <a:gd name="T80" fmla="*/ 8 w 143"/>
                  <a:gd name="T81" fmla="*/ 7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3" h="151">
                    <a:moveTo>
                      <a:pt x="143" y="95"/>
                    </a:moveTo>
                    <a:lnTo>
                      <a:pt x="143" y="0"/>
                    </a:lnTo>
                    <a:lnTo>
                      <a:pt x="0" y="0"/>
                    </a:lnTo>
                    <a:lnTo>
                      <a:pt x="0" y="95"/>
                    </a:lnTo>
                    <a:lnTo>
                      <a:pt x="63" y="95"/>
                    </a:lnTo>
                    <a:lnTo>
                      <a:pt x="63" y="125"/>
                    </a:lnTo>
                    <a:lnTo>
                      <a:pt x="45" y="125"/>
                    </a:lnTo>
                    <a:lnTo>
                      <a:pt x="45" y="121"/>
                    </a:lnTo>
                    <a:lnTo>
                      <a:pt x="37" y="121"/>
                    </a:lnTo>
                    <a:lnTo>
                      <a:pt x="25" y="151"/>
                    </a:lnTo>
                    <a:lnTo>
                      <a:pt x="33" y="151"/>
                    </a:lnTo>
                    <a:lnTo>
                      <a:pt x="40" y="137"/>
                    </a:lnTo>
                    <a:lnTo>
                      <a:pt x="104" y="137"/>
                    </a:lnTo>
                    <a:lnTo>
                      <a:pt x="109" y="151"/>
                    </a:lnTo>
                    <a:lnTo>
                      <a:pt x="119" y="151"/>
                    </a:lnTo>
                    <a:lnTo>
                      <a:pt x="107" y="121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80" y="125"/>
                    </a:lnTo>
                    <a:lnTo>
                      <a:pt x="80" y="95"/>
                    </a:lnTo>
                    <a:lnTo>
                      <a:pt x="143" y="95"/>
                    </a:lnTo>
                    <a:close/>
                    <a:moveTo>
                      <a:pt x="92" y="28"/>
                    </a:moveTo>
                    <a:lnTo>
                      <a:pt x="133" y="28"/>
                    </a:lnTo>
                    <a:lnTo>
                      <a:pt x="133" y="37"/>
                    </a:lnTo>
                    <a:lnTo>
                      <a:pt x="92" y="37"/>
                    </a:lnTo>
                    <a:lnTo>
                      <a:pt x="92" y="28"/>
                    </a:lnTo>
                    <a:close/>
                    <a:moveTo>
                      <a:pt x="92" y="46"/>
                    </a:moveTo>
                    <a:lnTo>
                      <a:pt x="133" y="46"/>
                    </a:lnTo>
                    <a:lnTo>
                      <a:pt x="133" y="56"/>
                    </a:lnTo>
                    <a:lnTo>
                      <a:pt x="92" y="56"/>
                    </a:lnTo>
                    <a:lnTo>
                      <a:pt x="92" y="46"/>
                    </a:lnTo>
                    <a:close/>
                    <a:moveTo>
                      <a:pt x="92" y="63"/>
                    </a:moveTo>
                    <a:lnTo>
                      <a:pt x="133" y="63"/>
                    </a:lnTo>
                    <a:lnTo>
                      <a:pt x="133" y="74"/>
                    </a:lnTo>
                    <a:lnTo>
                      <a:pt x="92" y="74"/>
                    </a:lnTo>
                    <a:lnTo>
                      <a:pt x="92" y="63"/>
                    </a:lnTo>
                    <a:close/>
                    <a:moveTo>
                      <a:pt x="8" y="75"/>
                    </a:moveTo>
                    <a:lnTo>
                      <a:pt x="8" y="24"/>
                    </a:lnTo>
                    <a:lnTo>
                      <a:pt x="83" y="24"/>
                    </a:lnTo>
                    <a:lnTo>
                      <a:pt x="83" y="75"/>
                    </a:lnTo>
                    <a:lnTo>
                      <a:pt x="8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5" name="Freeform 149"/>
              <p:cNvSpPr>
                <a:spLocks/>
              </p:cNvSpPr>
              <p:nvPr/>
            </p:nvSpPr>
            <p:spPr bwMode="auto">
              <a:xfrm>
                <a:off x="5578330" y="1945898"/>
                <a:ext cx="174705" cy="102328"/>
              </a:xfrm>
              <a:custGeom>
                <a:avLst/>
                <a:gdLst>
                  <a:gd name="T0" fmla="*/ 58 w 70"/>
                  <a:gd name="T1" fmla="*/ 12 h 41"/>
                  <a:gd name="T2" fmla="*/ 54 w 70"/>
                  <a:gd name="T3" fmla="*/ 20 h 41"/>
                  <a:gd name="T4" fmla="*/ 48 w 70"/>
                  <a:gd name="T5" fmla="*/ 16 h 41"/>
                  <a:gd name="T6" fmla="*/ 48 w 70"/>
                  <a:gd name="T7" fmla="*/ 16 h 41"/>
                  <a:gd name="T8" fmla="*/ 34 w 70"/>
                  <a:gd name="T9" fmla="*/ 8 h 41"/>
                  <a:gd name="T10" fmla="*/ 32 w 70"/>
                  <a:gd name="T11" fmla="*/ 12 h 41"/>
                  <a:gd name="T12" fmla="*/ 28 w 70"/>
                  <a:gd name="T13" fmla="*/ 20 h 41"/>
                  <a:gd name="T14" fmla="*/ 16 w 70"/>
                  <a:gd name="T15" fmla="*/ 12 h 41"/>
                  <a:gd name="T16" fmla="*/ 12 w 70"/>
                  <a:gd name="T17" fmla="*/ 17 h 41"/>
                  <a:gd name="T18" fmla="*/ 12 w 70"/>
                  <a:gd name="T19" fmla="*/ 17 h 41"/>
                  <a:gd name="T20" fmla="*/ 0 w 70"/>
                  <a:gd name="T21" fmla="*/ 37 h 41"/>
                  <a:gd name="T22" fmla="*/ 5 w 70"/>
                  <a:gd name="T23" fmla="*/ 41 h 41"/>
                  <a:gd name="T24" fmla="*/ 17 w 70"/>
                  <a:gd name="T25" fmla="*/ 21 h 41"/>
                  <a:gd name="T26" fmla="*/ 24 w 70"/>
                  <a:gd name="T27" fmla="*/ 25 h 41"/>
                  <a:gd name="T28" fmla="*/ 24 w 70"/>
                  <a:gd name="T29" fmla="*/ 25 h 41"/>
                  <a:gd name="T30" fmla="*/ 30 w 70"/>
                  <a:gd name="T31" fmla="*/ 29 h 41"/>
                  <a:gd name="T32" fmla="*/ 37 w 70"/>
                  <a:gd name="T33" fmla="*/ 17 h 41"/>
                  <a:gd name="T34" fmla="*/ 42 w 70"/>
                  <a:gd name="T35" fmla="*/ 21 h 41"/>
                  <a:gd name="T36" fmla="*/ 42 w 70"/>
                  <a:gd name="T37" fmla="*/ 21 h 41"/>
                  <a:gd name="T38" fmla="*/ 56 w 70"/>
                  <a:gd name="T39" fmla="*/ 28 h 41"/>
                  <a:gd name="T40" fmla="*/ 57 w 70"/>
                  <a:gd name="T41" fmla="*/ 28 h 41"/>
                  <a:gd name="T42" fmla="*/ 57 w 70"/>
                  <a:gd name="T43" fmla="*/ 28 h 41"/>
                  <a:gd name="T44" fmla="*/ 64 w 70"/>
                  <a:gd name="T45" fmla="*/ 17 h 41"/>
                  <a:gd name="T46" fmla="*/ 64 w 70"/>
                  <a:gd name="T47" fmla="*/ 17 h 41"/>
                  <a:gd name="T48" fmla="*/ 70 w 70"/>
                  <a:gd name="T49" fmla="*/ 4 h 41"/>
                  <a:gd name="T50" fmla="*/ 65 w 70"/>
                  <a:gd name="T51" fmla="*/ 0 h 41"/>
                  <a:gd name="T52" fmla="*/ 58 w 70"/>
                  <a:gd name="T53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0" h="41">
                    <a:moveTo>
                      <a:pt x="58" y="12"/>
                    </a:moveTo>
                    <a:lnTo>
                      <a:pt x="54" y="20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34" y="8"/>
                    </a:lnTo>
                    <a:lnTo>
                      <a:pt x="32" y="12"/>
                    </a:lnTo>
                    <a:lnTo>
                      <a:pt x="28" y="20"/>
                    </a:lnTo>
                    <a:lnTo>
                      <a:pt x="16" y="12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0" y="37"/>
                    </a:lnTo>
                    <a:lnTo>
                      <a:pt x="5" y="41"/>
                    </a:lnTo>
                    <a:lnTo>
                      <a:pt x="17" y="21"/>
                    </a:lnTo>
                    <a:lnTo>
                      <a:pt x="24" y="25"/>
                    </a:lnTo>
                    <a:lnTo>
                      <a:pt x="24" y="25"/>
                    </a:lnTo>
                    <a:lnTo>
                      <a:pt x="30" y="29"/>
                    </a:lnTo>
                    <a:lnTo>
                      <a:pt x="37" y="17"/>
                    </a:lnTo>
                    <a:lnTo>
                      <a:pt x="42" y="21"/>
                    </a:lnTo>
                    <a:lnTo>
                      <a:pt x="42" y="21"/>
                    </a:lnTo>
                    <a:lnTo>
                      <a:pt x="56" y="28"/>
                    </a:lnTo>
                    <a:lnTo>
                      <a:pt x="57" y="28"/>
                    </a:lnTo>
                    <a:lnTo>
                      <a:pt x="57" y="28"/>
                    </a:lnTo>
                    <a:lnTo>
                      <a:pt x="64" y="17"/>
                    </a:lnTo>
                    <a:lnTo>
                      <a:pt x="64" y="17"/>
                    </a:lnTo>
                    <a:lnTo>
                      <a:pt x="70" y="4"/>
                    </a:lnTo>
                    <a:lnTo>
                      <a:pt x="65" y="0"/>
                    </a:lnTo>
                    <a:lnTo>
                      <a:pt x="58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61" name="Group 78"/>
            <p:cNvGrpSpPr/>
            <p:nvPr/>
          </p:nvGrpSpPr>
          <p:grpSpPr>
            <a:xfrm>
              <a:off x="6694172" y="4437509"/>
              <a:ext cx="180302" cy="226071"/>
              <a:chOff x="5106627" y="2260366"/>
              <a:chExt cx="324452" cy="406813"/>
            </a:xfrm>
            <a:solidFill>
              <a:srgbClr val="E25E0E"/>
            </a:solidFill>
          </p:grpSpPr>
          <p:sp>
            <p:nvSpPr>
              <p:cNvPr id="89" name="Freeform 80"/>
              <p:cNvSpPr>
                <a:spLocks/>
              </p:cNvSpPr>
              <p:nvPr/>
            </p:nvSpPr>
            <p:spPr bwMode="auto">
              <a:xfrm>
                <a:off x="5106627" y="2430079"/>
                <a:ext cx="324452" cy="134772"/>
              </a:xfrm>
              <a:custGeom>
                <a:avLst/>
                <a:gdLst>
                  <a:gd name="T0" fmla="*/ 49 w 98"/>
                  <a:gd name="T1" fmla="*/ 16 h 40"/>
                  <a:gd name="T2" fmla="*/ 2 w 98"/>
                  <a:gd name="T3" fmla="*/ 0 h 40"/>
                  <a:gd name="T4" fmla="*/ 0 w 98"/>
                  <a:gd name="T5" fmla="*/ 5 h 40"/>
                  <a:gd name="T6" fmla="*/ 0 w 98"/>
                  <a:gd name="T7" fmla="*/ 20 h 40"/>
                  <a:gd name="T8" fmla="*/ 49 w 98"/>
                  <a:gd name="T9" fmla="*/ 40 h 40"/>
                  <a:gd name="T10" fmla="*/ 98 w 98"/>
                  <a:gd name="T11" fmla="*/ 20 h 40"/>
                  <a:gd name="T12" fmla="*/ 98 w 98"/>
                  <a:gd name="T13" fmla="*/ 5 h 40"/>
                  <a:gd name="T14" fmla="*/ 96 w 98"/>
                  <a:gd name="T15" fmla="*/ 0 h 40"/>
                  <a:gd name="T16" fmla="*/ 49 w 98"/>
                  <a:gd name="T17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0">
                    <a:moveTo>
                      <a:pt x="49" y="16"/>
                    </a:moveTo>
                    <a:cubicBezTo>
                      <a:pt x="26" y="16"/>
                      <a:pt x="7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ubicBezTo>
                      <a:pt x="91" y="9"/>
                      <a:pt x="72" y="16"/>
                      <a:pt x="4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0" name="Freeform 81"/>
              <p:cNvSpPr>
                <a:spLocks/>
              </p:cNvSpPr>
              <p:nvPr/>
            </p:nvSpPr>
            <p:spPr bwMode="auto">
              <a:xfrm>
                <a:off x="5106627" y="2534902"/>
                <a:ext cx="324452" cy="132277"/>
              </a:xfrm>
              <a:custGeom>
                <a:avLst/>
                <a:gdLst>
                  <a:gd name="T0" fmla="*/ 49 w 98"/>
                  <a:gd name="T1" fmla="*/ 15 h 40"/>
                  <a:gd name="T2" fmla="*/ 2 w 98"/>
                  <a:gd name="T3" fmla="*/ 0 h 40"/>
                  <a:gd name="T4" fmla="*/ 0 w 98"/>
                  <a:gd name="T5" fmla="*/ 4 h 40"/>
                  <a:gd name="T6" fmla="*/ 0 w 98"/>
                  <a:gd name="T7" fmla="*/ 19 h 40"/>
                  <a:gd name="T8" fmla="*/ 49 w 98"/>
                  <a:gd name="T9" fmla="*/ 40 h 40"/>
                  <a:gd name="T10" fmla="*/ 98 w 98"/>
                  <a:gd name="T11" fmla="*/ 19 h 40"/>
                  <a:gd name="T12" fmla="*/ 98 w 98"/>
                  <a:gd name="T13" fmla="*/ 4 h 40"/>
                  <a:gd name="T14" fmla="*/ 96 w 98"/>
                  <a:gd name="T15" fmla="*/ 0 h 40"/>
                  <a:gd name="T16" fmla="*/ 49 w 98"/>
                  <a:gd name="T17" fmla="*/ 1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0">
                    <a:moveTo>
                      <a:pt x="49" y="15"/>
                    </a:moveTo>
                    <a:cubicBezTo>
                      <a:pt x="26" y="15"/>
                      <a:pt x="7" y="9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19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98" y="3"/>
                      <a:pt x="97" y="1"/>
                      <a:pt x="96" y="0"/>
                    </a:cubicBezTo>
                    <a:cubicBezTo>
                      <a:pt x="91" y="9"/>
                      <a:pt x="72" y="15"/>
                      <a:pt x="49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1" name="Freeform 82"/>
              <p:cNvSpPr>
                <a:spLocks/>
              </p:cNvSpPr>
              <p:nvPr/>
            </p:nvSpPr>
            <p:spPr bwMode="auto">
              <a:xfrm>
                <a:off x="5106627" y="2330248"/>
                <a:ext cx="324452" cy="137269"/>
              </a:xfrm>
              <a:custGeom>
                <a:avLst/>
                <a:gdLst>
                  <a:gd name="T0" fmla="*/ 96 w 98"/>
                  <a:gd name="T1" fmla="*/ 0 h 41"/>
                  <a:gd name="T2" fmla="*/ 49 w 98"/>
                  <a:gd name="T3" fmla="*/ 15 h 41"/>
                  <a:gd name="T4" fmla="*/ 2 w 98"/>
                  <a:gd name="T5" fmla="*/ 0 h 41"/>
                  <a:gd name="T6" fmla="*/ 0 w 98"/>
                  <a:gd name="T7" fmla="*/ 5 h 41"/>
                  <a:gd name="T8" fmla="*/ 0 w 98"/>
                  <a:gd name="T9" fmla="*/ 20 h 41"/>
                  <a:gd name="T10" fmla="*/ 49 w 98"/>
                  <a:gd name="T11" fmla="*/ 41 h 41"/>
                  <a:gd name="T12" fmla="*/ 98 w 98"/>
                  <a:gd name="T13" fmla="*/ 20 h 41"/>
                  <a:gd name="T14" fmla="*/ 98 w 98"/>
                  <a:gd name="T15" fmla="*/ 5 h 41"/>
                  <a:gd name="T16" fmla="*/ 96 w 98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1">
                    <a:moveTo>
                      <a:pt x="96" y="0"/>
                    </a:moveTo>
                    <a:cubicBezTo>
                      <a:pt x="95" y="9"/>
                      <a:pt x="75" y="15"/>
                      <a:pt x="49" y="15"/>
                    </a:cubicBezTo>
                    <a:cubicBezTo>
                      <a:pt x="24" y="15"/>
                      <a:pt x="3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1"/>
                      <a:pt x="49" y="41"/>
                    </a:cubicBezTo>
                    <a:cubicBezTo>
                      <a:pt x="76" y="41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2" name="Oval 83"/>
              <p:cNvSpPr>
                <a:spLocks noChangeArrowheads="1"/>
              </p:cNvSpPr>
              <p:nvPr/>
            </p:nvSpPr>
            <p:spPr bwMode="auto">
              <a:xfrm>
                <a:off x="5111618" y="2260366"/>
                <a:ext cx="316965" cy="10731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62" name="Group 83"/>
            <p:cNvGrpSpPr/>
            <p:nvPr/>
          </p:nvGrpSpPr>
          <p:grpSpPr>
            <a:xfrm flipH="1">
              <a:off x="5514907" y="4037133"/>
              <a:ext cx="148332" cy="120702"/>
              <a:chOff x="1550139" y="1314466"/>
              <a:chExt cx="509139" cy="414300"/>
            </a:xfrm>
            <a:solidFill>
              <a:srgbClr val="E25E0E"/>
            </a:solidFill>
          </p:grpSpPr>
          <p:sp>
            <p:nvSpPr>
              <p:cNvPr id="86" name="Freeform 5"/>
              <p:cNvSpPr>
                <a:spLocks noEditPoints="1"/>
              </p:cNvSpPr>
              <p:nvPr/>
            </p:nvSpPr>
            <p:spPr bwMode="auto">
              <a:xfrm>
                <a:off x="1550139" y="1314466"/>
                <a:ext cx="509139" cy="414300"/>
              </a:xfrm>
              <a:custGeom>
                <a:avLst/>
                <a:gdLst>
                  <a:gd name="T0" fmla="*/ 78 w 153"/>
                  <a:gd name="T1" fmla="*/ 0 h 125"/>
                  <a:gd name="T2" fmla="*/ 0 w 153"/>
                  <a:gd name="T3" fmla="*/ 69 h 125"/>
                  <a:gd name="T4" fmla="*/ 15 w 153"/>
                  <a:gd name="T5" fmla="*/ 69 h 125"/>
                  <a:gd name="T6" fmla="*/ 21 w 153"/>
                  <a:gd name="T7" fmla="*/ 64 h 125"/>
                  <a:gd name="T8" fmla="*/ 21 w 153"/>
                  <a:gd name="T9" fmla="*/ 121 h 125"/>
                  <a:gd name="T10" fmla="*/ 24 w 153"/>
                  <a:gd name="T11" fmla="*/ 125 h 125"/>
                  <a:gd name="T12" fmla="*/ 62 w 153"/>
                  <a:gd name="T13" fmla="*/ 125 h 125"/>
                  <a:gd name="T14" fmla="*/ 63 w 153"/>
                  <a:gd name="T15" fmla="*/ 93 h 125"/>
                  <a:gd name="T16" fmla="*/ 67 w 153"/>
                  <a:gd name="T17" fmla="*/ 88 h 125"/>
                  <a:gd name="T18" fmla="*/ 83 w 153"/>
                  <a:gd name="T19" fmla="*/ 88 h 125"/>
                  <a:gd name="T20" fmla="*/ 89 w 153"/>
                  <a:gd name="T21" fmla="*/ 93 h 125"/>
                  <a:gd name="T22" fmla="*/ 89 w 153"/>
                  <a:gd name="T23" fmla="*/ 125 h 125"/>
                  <a:gd name="T24" fmla="*/ 126 w 153"/>
                  <a:gd name="T25" fmla="*/ 125 h 125"/>
                  <a:gd name="T26" fmla="*/ 130 w 153"/>
                  <a:gd name="T27" fmla="*/ 120 h 125"/>
                  <a:gd name="T28" fmla="*/ 130 w 153"/>
                  <a:gd name="T29" fmla="*/ 63 h 125"/>
                  <a:gd name="T30" fmla="*/ 136 w 153"/>
                  <a:gd name="T31" fmla="*/ 69 h 125"/>
                  <a:gd name="T32" fmla="*/ 153 w 153"/>
                  <a:gd name="T33" fmla="*/ 69 h 125"/>
                  <a:gd name="T34" fmla="*/ 78 w 153"/>
                  <a:gd name="T35" fmla="*/ 0 h 125"/>
                  <a:gd name="T36" fmla="*/ 76 w 153"/>
                  <a:gd name="T37" fmla="*/ 76 h 125"/>
                  <a:gd name="T38" fmla="*/ 60 w 153"/>
                  <a:gd name="T39" fmla="*/ 60 h 125"/>
                  <a:gd name="T40" fmla="*/ 76 w 153"/>
                  <a:gd name="T41" fmla="*/ 43 h 125"/>
                  <a:gd name="T42" fmla="*/ 92 w 153"/>
                  <a:gd name="T43" fmla="*/ 60 h 125"/>
                  <a:gd name="T44" fmla="*/ 76 w 153"/>
                  <a:gd name="T45" fmla="*/ 76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" h="125">
                    <a:moveTo>
                      <a:pt x="78" y="0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5" y="78"/>
                      <a:pt x="15" y="69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1" y="121"/>
                      <a:pt x="21" y="121"/>
                      <a:pt x="21" y="121"/>
                    </a:cubicBezTo>
                    <a:cubicBezTo>
                      <a:pt x="21" y="121"/>
                      <a:pt x="21" y="125"/>
                      <a:pt x="24" y="125"/>
                    </a:cubicBezTo>
                    <a:cubicBezTo>
                      <a:pt x="28" y="125"/>
                      <a:pt x="62" y="125"/>
                      <a:pt x="62" y="125"/>
                    </a:cubicBezTo>
                    <a:cubicBezTo>
                      <a:pt x="63" y="93"/>
                      <a:pt x="63" y="93"/>
                      <a:pt x="63" y="93"/>
                    </a:cubicBezTo>
                    <a:cubicBezTo>
                      <a:pt x="63" y="93"/>
                      <a:pt x="62" y="88"/>
                      <a:pt x="67" y="88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9" y="88"/>
                      <a:pt x="89" y="93"/>
                      <a:pt x="89" y="93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25"/>
                      <a:pt x="121" y="125"/>
                      <a:pt x="126" y="125"/>
                    </a:cubicBezTo>
                    <a:cubicBezTo>
                      <a:pt x="131" y="125"/>
                      <a:pt x="130" y="120"/>
                      <a:pt x="130" y="120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6" y="69"/>
                      <a:pt x="136" y="69"/>
                      <a:pt x="136" y="69"/>
                    </a:cubicBezTo>
                    <a:cubicBezTo>
                      <a:pt x="148" y="77"/>
                      <a:pt x="153" y="69"/>
                      <a:pt x="153" y="69"/>
                    </a:cubicBezTo>
                    <a:lnTo>
                      <a:pt x="78" y="0"/>
                    </a:lnTo>
                    <a:close/>
                    <a:moveTo>
                      <a:pt x="76" y="76"/>
                    </a:moveTo>
                    <a:cubicBezTo>
                      <a:pt x="67" y="76"/>
                      <a:pt x="60" y="69"/>
                      <a:pt x="60" y="60"/>
                    </a:cubicBezTo>
                    <a:cubicBezTo>
                      <a:pt x="60" y="50"/>
                      <a:pt x="67" y="43"/>
                      <a:pt x="76" y="43"/>
                    </a:cubicBezTo>
                    <a:cubicBezTo>
                      <a:pt x="85" y="43"/>
                      <a:pt x="92" y="50"/>
                      <a:pt x="92" y="60"/>
                    </a:cubicBezTo>
                    <a:cubicBezTo>
                      <a:pt x="92" y="69"/>
                      <a:pt x="85" y="76"/>
                      <a:pt x="7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7" name="Freeform 6"/>
              <p:cNvSpPr>
                <a:spLocks/>
              </p:cNvSpPr>
              <p:nvPr/>
            </p:nvSpPr>
            <p:spPr bwMode="auto">
              <a:xfrm>
                <a:off x="1949464" y="1366877"/>
                <a:ext cx="49916" cy="102328"/>
              </a:xfrm>
              <a:custGeom>
                <a:avLst/>
                <a:gdLst>
                  <a:gd name="T0" fmla="*/ 20 w 20"/>
                  <a:gd name="T1" fmla="*/ 41 h 41"/>
                  <a:gd name="T2" fmla="*/ 20 w 20"/>
                  <a:gd name="T3" fmla="*/ 0 h 41"/>
                  <a:gd name="T4" fmla="*/ 0 w 20"/>
                  <a:gd name="T5" fmla="*/ 0 h 41"/>
                  <a:gd name="T6" fmla="*/ 0 w 20"/>
                  <a:gd name="T7" fmla="*/ 24 h 41"/>
                  <a:gd name="T8" fmla="*/ 20 w 20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1">
                    <a:moveTo>
                      <a:pt x="20" y="41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2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8" name="Oval 7"/>
              <p:cNvSpPr>
                <a:spLocks noChangeArrowheads="1"/>
              </p:cNvSpPr>
              <p:nvPr/>
            </p:nvSpPr>
            <p:spPr bwMode="auto">
              <a:xfrm>
                <a:off x="1777255" y="1484179"/>
                <a:ext cx="52412" cy="5490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sp>
          <p:nvSpPr>
            <p:cNvPr id="63" name="Freeform 10"/>
            <p:cNvSpPr>
              <a:spLocks noEditPoints="1"/>
            </p:cNvSpPr>
            <p:nvPr/>
          </p:nvSpPr>
          <p:spPr bwMode="auto">
            <a:xfrm>
              <a:off x="7409740" y="3125842"/>
              <a:ext cx="169991" cy="149403"/>
            </a:xfrm>
            <a:custGeom>
              <a:avLst/>
              <a:gdLst>
                <a:gd name="T0" fmla="*/ 121 w 122"/>
                <a:gd name="T1" fmla="*/ 103 h 107"/>
                <a:gd name="T2" fmla="*/ 63 w 122"/>
                <a:gd name="T3" fmla="*/ 1 h 107"/>
                <a:gd name="T4" fmla="*/ 61 w 122"/>
                <a:gd name="T5" fmla="*/ 0 h 107"/>
                <a:gd name="T6" fmla="*/ 59 w 122"/>
                <a:gd name="T7" fmla="*/ 1 h 107"/>
                <a:gd name="T8" fmla="*/ 1 w 122"/>
                <a:gd name="T9" fmla="*/ 103 h 107"/>
                <a:gd name="T10" fmla="*/ 0 w 122"/>
                <a:gd name="T11" fmla="*/ 105 h 107"/>
                <a:gd name="T12" fmla="*/ 0 w 122"/>
                <a:gd name="T13" fmla="*/ 106 h 107"/>
                <a:gd name="T14" fmla="*/ 3 w 122"/>
                <a:gd name="T15" fmla="*/ 107 h 107"/>
                <a:gd name="T16" fmla="*/ 119 w 122"/>
                <a:gd name="T17" fmla="*/ 107 h 107"/>
                <a:gd name="T18" fmla="*/ 121 w 122"/>
                <a:gd name="T19" fmla="*/ 106 h 107"/>
                <a:gd name="T20" fmla="*/ 121 w 122"/>
                <a:gd name="T21" fmla="*/ 103 h 107"/>
                <a:gd name="T22" fmla="*/ 55 w 122"/>
                <a:gd name="T23" fmla="*/ 38 h 107"/>
                <a:gd name="T24" fmla="*/ 67 w 122"/>
                <a:gd name="T25" fmla="*/ 38 h 107"/>
                <a:gd name="T26" fmla="*/ 67 w 122"/>
                <a:gd name="T27" fmla="*/ 76 h 107"/>
                <a:gd name="T28" fmla="*/ 55 w 122"/>
                <a:gd name="T29" fmla="*/ 76 h 107"/>
                <a:gd name="T30" fmla="*/ 55 w 122"/>
                <a:gd name="T31" fmla="*/ 38 h 107"/>
                <a:gd name="T32" fmla="*/ 61 w 122"/>
                <a:gd name="T33" fmla="*/ 97 h 107"/>
                <a:gd name="T34" fmla="*/ 55 w 122"/>
                <a:gd name="T35" fmla="*/ 91 h 107"/>
                <a:gd name="T36" fmla="*/ 61 w 122"/>
                <a:gd name="T37" fmla="*/ 86 h 107"/>
                <a:gd name="T38" fmla="*/ 67 w 122"/>
                <a:gd name="T39" fmla="*/ 91 h 107"/>
                <a:gd name="T40" fmla="*/ 61 w 122"/>
                <a:gd name="T4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2" h="107">
                  <a:moveTo>
                    <a:pt x="121" y="103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2" y="0"/>
                    <a:pt x="61" y="0"/>
                  </a:cubicBezTo>
                  <a:cubicBezTo>
                    <a:pt x="60" y="0"/>
                    <a:pt x="59" y="1"/>
                    <a:pt x="59" y="1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4"/>
                    <a:pt x="0" y="104"/>
                    <a:pt x="0" y="105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" y="107"/>
                    <a:pt x="2" y="107"/>
                    <a:pt x="3" y="107"/>
                  </a:cubicBezTo>
                  <a:cubicBezTo>
                    <a:pt x="119" y="107"/>
                    <a:pt x="119" y="107"/>
                    <a:pt x="119" y="107"/>
                  </a:cubicBezTo>
                  <a:cubicBezTo>
                    <a:pt x="120" y="107"/>
                    <a:pt x="121" y="107"/>
                    <a:pt x="121" y="106"/>
                  </a:cubicBezTo>
                  <a:cubicBezTo>
                    <a:pt x="122" y="105"/>
                    <a:pt x="122" y="104"/>
                    <a:pt x="121" y="103"/>
                  </a:cubicBezTo>
                  <a:close/>
                  <a:moveTo>
                    <a:pt x="55" y="38"/>
                  </a:moveTo>
                  <a:cubicBezTo>
                    <a:pt x="67" y="38"/>
                    <a:pt x="67" y="38"/>
                    <a:pt x="67" y="38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55" y="76"/>
                    <a:pt x="55" y="76"/>
                    <a:pt x="55" y="76"/>
                  </a:cubicBezTo>
                  <a:lnTo>
                    <a:pt x="55" y="38"/>
                  </a:lnTo>
                  <a:close/>
                  <a:moveTo>
                    <a:pt x="61" y="97"/>
                  </a:moveTo>
                  <a:cubicBezTo>
                    <a:pt x="57" y="97"/>
                    <a:pt x="55" y="95"/>
                    <a:pt x="55" y="91"/>
                  </a:cubicBezTo>
                  <a:cubicBezTo>
                    <a:pt x="55" y="88"/>
                    <a:pt x="57" y="86"/>
                    <a:pt x="61" y="86"/>
                  </a:cubicBezTo>
                  <a:cubicBezTo>
                    <a:pt x="65" y="86"/>
                    <a:pt x="67" y="88"/>
                    <a:pt x="67" y="91"/>
                  </a:cubicBezTo>
                  <a:cubicBezTo>
                    <a:pt x="67" y="95"/>
                    <a:pt x="65" y="97"/>
                    <a:pt x="61" y="97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4" name="Freeform 13"/>
            <p:cNvSpPr>
              <a:spLocks noEditPoints="1"/>
            </p:cNvSpPr>
            <p:nvPr/>
          </p:nvSpPr>
          <p:spPr bwMode="auto">
            <a:xfrm>
              <a:off x="6536605" y="4874728"/>
              <a:ext cx="160340" cy="141626"/>
            </a:xfrm>
            <a:custGeom>
              <a:avLst/>
              <a:gdLst>
                <a:gd name="T0" fmla="*/ 132 w 134"/>
                <a:gd name="T1" fmla="*/ 16 h 118"/>
                <a:gd name="T2" fmla="*/ 120 w 134"/>
                <a:gd name="T3" fmla="*/ 4 h 118"/>
                <a:gd name="T4" fmla="*/ 115 w 134"/>
                <a:gd name="T5" fmla="*/ 4 h 118"/>
                <a:gd name="T6" fmla="*/ 113 w 134"/>
                <a:gd name="T7" fmla="*/ 8 h 118"/>
                <a:gd name="T8" fmla="*/ 111 w 134"/>
                <a:gd name="T9" fmla="*/ 8 h 118"/>
                <a:gd name="T10" fmla="*/ 111 w 134"/>
                <a:gd name="T11" fmla="*/ 8 h 118"/>
                <a:gd name="T12" fmla="*/ 80 w 134"/>
                <a:gd name="T13" fmla="*/ 39 h 118"/>
                <a:gd name="T14" fmla="*/ 78 w 134"/>
                <a:gd name="T15" fmla="*/ 47 h 118"/>
                <a:gd name="T16" fmla="*/ 82 w 134"/>
                <a:gd name="T17" fmla="*/ 50 h 118"/>
                <a:gd name="T18" fmla="*/ 82 w 134"/>
                <a:gd name="T19" fmla="*/ 50 h 118"/>
                <a:gd name="T20" fmla="*/ 82 w 134"/>
                <a:gd name="T21" fmla="*/ 50 h 118"/>
                <a:gd name="T22" fmla="*/ 75 w 134"/>
                <a:gd name="T23" fmla="*/ 57 h 118"/>
                <a:gd name="T24" fmla="*/ 53 w 134"/>
                <a:gd name="T25" fmla="*/ 35 h 118"/>
                <a:gd name="T26" fmla="*/ 46 w 134"/>
                <a:gd name="T27" fmla="*/ 9 h 118"/>
                <a:gd name="T28" fmla="*/ 21 w 134"/>
                <a:gd name="T29" fmla="*/ 2 h 118"/>
                <a:gd name="T30" fmla="*/ 36 w 134"/>
                <a:gd name="T31" fmla="*/ 17 h 118"/>
                <a:gd name="T32" fmla="*/ 32 w 134"/>
                <a:gd name="T33" fmla="*/ 32 h 118"/>
                <a:gd name="T34" fmla="*/ 17 w 134"/>
                <a:gd name="T35" fmla="*/ 36 h 118"/>
                <a:gd name="T36" fmla="*/ 2 w 134"/>
                <a:gd name="T37" fmla="*/ 21 h 118"/>
                <a:gd name="T38" fmla="*/ 9 w 134"/>
                <a:gd name="T39" fmla="*/ 46 h 118"/>
                <a:gd name="T40" fmla="*/ 36 w 134"/>
                <a:gd name="T41" fmla="*/ 53 h 118"/>
                <a:gd name="T42" fmla="*/ 36 w 134"/>
                <a:gd name="T43" fmla="*/ 53 h 118"/>
                <a:gd name="T44" fmla="*/ 58 w 134"/>
                <a:gd name="T45" fmla="*/ 74 h 118"/>
                <a:gd name="T46" fmla="*/ 37 w 134"/>
                <a:gd name="T47" fmla="*/ 95 h 118"/>
                <a:gd name="T48" fmla="*/ 36 w 134"/>
                <a:gd name="T49" fmla="*/ 94 h 118"/>
                <a:gd name="T50" fmla="*/ 30 w 134"/>
                <a:gd name="T51" fmla="*/ 99 h 118"/>
                <a:gd name="T52" fmla="*/ 20 w 134"/>
                <a:gd name="T53" fmla="*/ 114 h 118"/>
                <a:gd name="T54" fmla="*/ 23 w 134"/>
                <a:gd name="T55" fmla="*/ 116 h 118"/>
                <a:gd name="T56" fmla="*/ 38 w 134"/>
                <a:gd name="T57" fmla="*/ 107 h 118"/>
                <a:gd name="T58" fmla="*/ 43 w 134"/>
                <a:gd name="T59" fmla="*/ 101 h 118"/>
                <a:gd name="T60" fmla="*/ 42 w 134"/>
                <a:gd name="T61" fmla="*/ 100 h 118"/>
                <a:gd name="T62" fmla="*/ 62 w 134"/>
                <a:gd name="T63" fmla="*/ 79 h 118"/>
                <a:gd name="T64" fmla="*/ 98 w 134"/>
                <a:gd name="T65" fmla="*/ 114 h 118"/>
                <a:gd name="T66" fmla="*/ 106 w 134"/>
                <a:gd name="T67" fmla="*/ 118 h 118"/>
                <a:gd name="T68" fmla="*/ 115 w 134"/>
                <a:gd name="T69" fmla="*/ 114 h 118"/>
                <a:gd name="T70" fmla="*/ 115 w 134"/>
                <a:gd name="T71" fmla="*/ 97 h 118"/>
                <a:gd name="T72" fmla="*/ 80 w 134"/>
                <a:gd name="T73" fmla="*/ 62 h 118"/>
                <a:gd name="T74" fmla="*/ 87 w 134"/>
                <a:gd name="T75" fmla="*/ 55 h 118"/>
                <a:gd name="T76" fmla="*/ 90 w 134"/>
                <a:gd name="T77" fmla="*/ 58 h 118"/>
                <a:gd name="T78" fmla="*/ 97 w 134"/>
                <a:gd name="T79" fmla="*/ 56 h 118"/>
                <a:gd name="T80" fmla="*/ 127 w 134"/>
                <a:gd name="T81" fmla="*/ 26 h 118"/>
                <a:gd name="T82" fmla="*/ 128 w 134"/>
                <a:gd name="T83" fmla="*/ 25 h 118"/>
                <a:gd name="T84" fmla="*/ 128 w 134"/>
                <a:gd name="T85" fmla="*/ 25 h 118"/>
                <a:gd name="T86" fmla="*/ 129 w 134"/>
                <a:gd name="T87" fmla="*/ 23 h 118"/>
                <a:gd name="T88" fmla="*/ 132 w 134"/>
                <a:gd name="T89" fmla="*/ 22 h 118"/>
                <a:gd name="T90" fmla="*/ 132 w 134"/>
                <a:gd name="T91" fmla="*/ 16 h 118"/>
                <a:gd name="T92" fmla="*/ 108 w 134"/>
                <a:gd name="T93" fmla="*/ 103 h 118"/>
                <a:gd name="T94" fmla="*/ 112 w 134"/>
                <a:gd name="T95" fmla="*/ 108 h 118"/>
                <a:gd name="T96" fmla="*/ 108 w 134"/>
                <a:gd name="T97" fmla="*/ 112 h 118"/>
                <a:gd name="T98" fmla="*/ 103 w 134"/>
                <a:gd name="T99" fmla="*/ 108 h 118"/>
                <a:gd name="T100" fmla="*/ 108 w 134"/>
                <a:gd name="T101" fmla="*/ 103 h 118"/>
                <a:gd name="T102" fmla="*/ 90 w 134"/>
                <a:gd name="T103" fmla="*/ 41 h 118"/>
                <a:gd name="T104" fmla="*/ 88 w 134"/>
                <a:gd name="T105" fmla="*/ 39 h 118"/>
                <a:gd name="T106" fmla="*/ 111 w 134"/>
                <a:gd name="T107" fmla="*/ 16 h 118"/>
                <a:gd name="T108" fmla="*/ 113 w 134"/>
                <a:gd name="T109" fmla="*/ 18 h 118"/>
                <a:gd name="T110" fmla="*/ 90 w 134"/>
                <a:gd name="T111" fmla="*/ 41 h 118"/>
                <a:gd name="T112" fmla="*/ 98 w 134"/>
                <a:gd name="T113" fmla="*/ 48 h 118"/>
                <a:gd name="T114" fmla="*/ 96 w 134"/>
                <a:gd name="T115" fmla="*/ 46 h 118"/>
                <a:gd name="T116" fmla="*/ 118 w 134"/>
                <a:gd name="T117" fmla="*/ 23 h 118"/>
                <a:gd name="T118" fmla="*/ 120 w 134"/>
                <a:gd name="T119" fmla="*/ 25 h 118"/>
                <a:gd name="T120" fmla="*/ 98 w 134"/>
                <a:gd name="T121" fmla="*/ 4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4" h="118">
                  <a:moveTo>
                    <a:pt x="132" y="16"/>
                  </a:moveTo>
                  <a:cubicBezTo>
                    <a:pt x="120" y="4"/>
                    <a:pt x="120" y="4"/>
                    <a:pt x="120" y="4"/>
                  </a:cubicBezTo>
                  <a:cubicBezTo>
                    <a:pt x="119" y="2"/>
                    <a:pt x="116" y="2"/>
                    <a:pt x="115" y="4"/>
                  </a:cubicBezTo>
                  <a:cubicBezTo>
                    <a:pt x="114" y="5"/>
                    <a:pt x="113" y="6"/>
                    <a:pt x="113" y="8"/>
                  </a:cubicBezTo>
                  <a:cubicBezTo>
                    <a:pt x="113" y="8"/>
                    <a:pt x="112" y="8"/>
                    <a:pt x="111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81" y="42"/>
                    <a:pt x="80" y="44"/>
                    <a:pt x="78" y="47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56" y="26"/>
                    <a:pt x="53" y="16"/>
                    <a:pt x="46" y="9"/>
                  </a:cubicBezTo>
                  <a:cubicBezTo>
                    <a:pt x="39" y="2"/>
                    <a:pt x="30" y="0"/>
                    <a:pt x="21" y="2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30"/>
                    <a:pt x="2" y="39"/>
                    <a:pt x="9" y="46"/>
                  </a:cubicBezTo>
                  <a:cubicBezTo>
                    <a:pt x="16" y="54"/>
                    <a:pt x="27" y="56"/>
                    <a:pt x="36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37" y="95"/>
                    <a:pt x="37" y="95"/>
                    <a:pt x="37" y="95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23" y="116"/>
                    <a:pt x="23" y="116"/>
                    <a:pt x="23" y="116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98" y="114"/>
                    <a:pt x="98" y="114"/>
                    <a:pt x="98" y="114"/>
                  </a:cubicBezTo>
                  <a:cubicBezTo>
                    <a:pt x="100" y="117"/>
                    <a:pt x="103" y="118"/>
                    <a:pt x="106" y="118"/>
                  </a:cubicBezTo>
                  <a:cubicBezTo>
                    <a:pt x="110" y="118"/>
                    <a:pt x="113" y="117"/>
                    <a:pt x="115" y="114"/>
                  </a:cubicBezTo>
                  <a:cubicBezTo>
                    <a:pt x="120" y="110"/>
                    <a:pt x="120" y="102"/>
                    <a:pt x="115" y="97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2" y="56"/>
                    <a:pt x="95" y="56"/>
                    <a:pt x="97" y="56"/>
                  </a:cubicBezTo>
                  <a:cubicBezTo>
                    <a:pt x="127" y="26"/>
                    <a:pt x="127" y="26"/>
                    <a:pt x="127" y="26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8" y="25"/>
                    <a:pt x="129" y="24"/>
                    <a:pt x="129" y="23"/>
                  </a:cubicBezTo>
                  <a:cubicBezTo>
                    <a:pt x="130" y="23"/>
                    <a:pt x="131" y="23"/>
                    <a:pt x="132" y="22"/>
                  </a:cubicBezTo>
                  <a:cubicBezTo>
                    <a:pt x="134" y="20"/>
                    <a:pt x="134" y="17"/>
                    <a:pt x="132" y="16"/>
                  </a:cubicBezTo>
                  <a:close/>
                  <a:moveTo>
                    <a:pt x="108" y="103"/>
                  </a:moveTo>
                  <a:cubicBezTo>
                    <a:pt x="110" y="103"/>
                    <a:pt x="112" y="105"/>
                    <a:pt x="112" y="108"/>
                  </a:cubicBezTo>
                  <a:cubicBezTo>
                    <a:pt x="112" y="110"/>
                    <a:pt x="110" y="112"/>
                    <a:pt x="108" y="112"/>
                  </a:cubicBezTo>
                  <a:cubicBezTo>
                    <a:pt x="105" y="112"/>
                    <a:pt x="103" y="110"/>
                    <a:pt x="103" y="108"/>
                  </a:cubicBezTo>
                  <a:cubicBezTo>
                    <a:pt x="103" y="105"/>
                    <a:pt x="105" y="103"/>
                    <a:pt x="108" y="103"/>
                  </a:cubicBezTo>
                  <a:close/>
                  <a:moveTo>
                    <a:pt x="90" y="41"/>
                  </a:moveTo>
                  <a:cubicBezTo>
                    <a:pt x="88" y="39"/>
                    <a:pt x="88" y="39"/>
                    <a:pt x="88" y="39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3" y="18"/>
                    <a:pt x="113" y="18"/>
                    <a:pt x="113" y="18"/>
                  </a:cubicBezTo>
                  <a:lnTo>
                    <a:pt x="90" y="41"/>
                  </a:lnTo>
                  <a:close/>
                  <a:moveTo>
                    <a:pt x="98" y="48"/>
                  </a:moveTo>
                  <a:cubicBezTo>
                    <a:pt x="96" y="46"/>
                    <a:pt x="96" y="46"/>
                    <a:pt x="96" y="46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20" y="25"/>
                    <a:pt x="120" y="25"/>
                    <a:pt x="120" y="25"/>
                  </a:cubicBezTo>
                  <a:lnTo>
                    <a:pt x="98" y="48"/>
                  </a:ln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grpSp>
          <p:nvGrpSpPr>
            <p:cNvPr id="65" name="Group 89"/>
            <p:cNvGrpSpPr/>
            <p:nvPr/>
          </p:nvGrpSpPr>
          <p:grpSpPr>
            <a:xfrm flipH="1">
              <a:off x="5847523" y="3922218"/>
              <a:ext cx="132105" cy="94426"/>
              <a:chOff x="1585913" y="1584325"/>
              <a:chExt cx="461963" cy="330201"/>
            </a:xfrm>
            <a:solidFill>
              <a:srgbClr val="E25E0E"/>
            </a:solidFill>
          </p:grpSpPr>
          <p:sp>
            <p:nvSpPr>
              <p:cNvPr id="84" name="Freeform 13"/>
              <p:cNvSpPr>
                <a:spLocks/>
              </p:cNvSpPr>
              <p:nvPr/>
            </p:nvSpPr>
            <p:spPr bwMode="auto">
              <a:xfrm>
                <a:off x="1585913" y="1646238"/>
                <a:ext cx="461963" cy="268288"/>
              </a:xfrm>
              <a:custGeom>
                <a:avLst/>
                <a:gdLst>
                  <a:gd name="T0" fmla="*/ 0 w 291"/>
                  <a:gd name="T1" fmla="*/ 0 h 169"/>
                  <a:gd name="T2" fmla="*/ 0 w 291"/>
                  <a:gd name="T3" fmla="*/ 169 h 169"/>
                  <a:gd name="T4" fmla="*/ 291 w 291"/>
                  <a:gd name="T5" fmla="*/ 169 h 169"/>
                  <a:gd name="T6" fmla="*/ 291 w 291"/>
                  <a:gd name="T7" fmla="*/ 0 h 169"/>
                  <a:gd name="T8" fmla="*/ 146 w 291"/>
                  <a:gd name="T9" fmla="*/ 105 h 169"/>
                  <a:gd name="T10" fmla="*/ 0 w 291"/>
                  <a:gd name="T11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" h="169">
                    <a:moveTo>
                      <a:pt x="0" y="0"/>
                    </a:moveTo>
                    <a:lnTo>
                      <a:pt x="0" y="169"/>
                    </a:lnTo>
                    <a:lnTo>
                      <a:pt x="291" y="169"/>
                    </a:lnTo>
                    <a:lnTo>
                      <a:pt x="291" y="0"/>
                    </a:lnTo>
                    <a:lnTo>
                      <a:pt x="146" y="1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5" name="Freeform 14"/>
              <p:cNvSpPr>
                <a:spLocks/>
              </p:cNvSpPr>
              <p:nvPr/>
            </p:nvSpPr>
            <p:spPr bwMode="auto">
              <a:xfrm>
                <a:off x="1585913" y="1584325"/>
                <a:ext cx="461963" cy="192088"/>
              </a:xfrm>
              <a:custGeom>
                <a:avLst/>
                <a:gdLst>
                  <a:gd name="T0" fmla="*/ 291 w 291"/>
                  <a:gd name="T1" fmla="*/ 17 h 121"/>
                  <a:gd name="T2" fmla="*/ 291 w 291"/>
                  <a:gd name="T3" fmla="*/ 0 h 121"/>
                  <a:gd name="T4" fmla="*/ 0 w 291"/>
                  <a:gd name="T5" fmla="*/ 0 h 121"/>
                  <a:gd name="T6" fmla="*/ 0 w 291"/>
                  <a:gd name="T7" fmla="*/ 17 h 121"/>
                  <a:gd name="T8" fmla="*/ 146 w 291"/>
                  <a:gd name="T9" fmla="*/ 121 h 121"/>
                  <a:gd name="T10" fmla="*/ 291 w 291"/>
                  <a:gd name="T11" fmla="*/ 17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" h="121">
                    <a:moveTo>
                      <a:pt x="291" y="17"/>
                    </a:moveTo>
                    <a:lnTo>
                      <a:pt x="291" y="0"/>
                    </a:lnTo>
                    <a:lnTo>
                      <a:pt x="0" y="0"/>
                    </a:lnTo>
                    <a:lnTo>
                      <a:pt x="0" y="17"/>
                    </a:lnTo>
                    <a:lnTo>
                      <a:pt x="146" y="121"/>
                    </a:lnTo>
                    <a:lnTo>
                      <a:pt x="29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grpSp>
          <p:nvGrpSpPr>
            <p:cNvPr id="66" name="Group 92"/>
            <p:cNvGrpSpPr/>
            <p:nvPr/>
          </p:nvGrpSpPr>
          <p:grpSpPr>
            <a:xfrm>
              <a:off x="7201200" y="2235179"/>
              <a:ext cx="180443" cy="112397"/>
              <a:chOff x="5172076" y="1938338"/>
              <a:chExt cx="471488" cy="293688"/>
            </a:xfrm>
            <a:solidFill>
              <a:srgbClr val="E25E0E"/>
            </a:solidFill>
          </p:grpSpPr>
          <p:sp>
            <p:nvSpPr>
              <p:cNvPr id="81" name="Freeform 8"/>
              <p:cNvSpPr>
                <a:spLocks noEditPoints="1"/>
              </p:cNvSpPr>
              <p:nvPr/>
            </p:nvSpPr>
            <p:spPr bwMode="auto">
              <a:xfrm>
                <a:off x="5172076" y="1938338"/>
                <a:ext cx="471488" cy="293688"/>
              </a:xfrm>
              <a:custGeom>
                <a:avLst/>
                <a:gdLst>
                  <a:gd name="T0" fmla="*/ 113 w 125"/>
                  <a:gd name="T1" fmla="*/ 18 h 78"/>
                  <a:gd name="T2" fmla="*/ 113 w 125"/>
                  <a:gd name="T3" fmla="*/ 0 h 78"/>
                  <a:gd name="T4" fmla="*/ 0 w 125"/>
                  <a:gd name="T5" fmla="*/ 0 h 78"/>
                  <a:gd name="T6" fmla="*/ 0 w 125"/>
                  <a:gd name="T7" fmla="*/ 78 h 78"/>
                  <a:gd name="T8" fmla="*/ 113 w 125"/>
                  <a:gd name="T9" fmla="*/ 78 h 78"/>
                  <a:gd name="T10" fmla="*/ 113 w 125"/>
                  <a:gd name="T11" fmla="*/ 60 h 78"/>
                  <a:gd name="T12" fmla="*/ 125 w 125"/>
                  <a:gd name="T13" fmla="*/ 54 h 78"/>
                  <a:gd name="T14" fmla="*/ 125 w 125"/>
                  <a:gd name="T15" fmla="*/ 26 h 78"/>
                  <a:gd name="T16" fmla="*/ 113 w 125"/>
                  <a:gd name="T17" fmla="*/ 18 h 78"/>
                  <a:gd name="T18" fmla="*/ 104 w 125"/>
                  <a:gd name="T19" fmla="*/ 69 h 78"/>
                  <a:gd name="T20" fmla="*/ 10 w 125"/>
                  <a:gd name="T21" fmla="*/ 69 h 78"/>
                  <a:gd name="T22" fmla="*/ 10 w 125"/>
                  <a:gd name="T23" fmla="*/ 10 h 78"/>
                  <a:gd name="T24" fmla="*/ 104 w 125"/>
                  <a:gd name="T25" fmla="*/ 10 h 78"/>
                  <a:gd name="T26" fmla="*/ 104 w 125"/>
                  <a:gd name="T27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6"/>
                      <a:pt x="125" y="26"/>
                      <a:pt x="125" y="26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9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4" y="10"/>
                      <a:pt x="104" y="10"/>
                      <a:pt x="104" y="10"/>
                    </a:cubicBezTo>
                    <a:lnTo>
                      <a:pt x="104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2" name="Rectangle 9"/>
              <p:cNvSpPr>
                <a:spLocks noChangeArrowheads="1"/>
              </p:cNvSpPr>
              <p:nvPr/>
            </p:nvSpPr>
            <p:spPr bwMode="auto">
              <a:xfrm>
                <a:off x="5235576" y="2001838"/>
                <a:ext cx="90488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3" name="Rectangle 10"/>
              <p:cNvSpPr>
                <a:spLocks noChangeArrowheads="1"/>
              </p:cNvSpPr>
              <p:nvPr/>
            </p:nvSpPr>
            <p:spPr bwMode="auto">
              <a:xfrm>
                <a:off x="5341938" y="2001838"/>
                <a:ext cx="85725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sp>
          <p:nvSpPr>
            <p:cNvPr id="67" name="Freeform 10"/>
            <p:cNvSpPr>
              <a:spLocks noEditPoints="1"/>
            </p:cNvSpPr>
            <p:nvPr/>
          </p:nvSpPr>
          <p:spPr bwMode="auto">
            <a:xfrm>
              <a:off x="5550715" y="1839095"/>
              <a:ext cx="169991" cy="149403"/>
            </a:xfrm>
            <a:custGeom>
              <a:avLst/>
              <a:gdLst>
                <a:gd name="T0" fmla="*/ 121 w 122"/>
                <a:gd name="T1" fmla="*/ 103 h 107"/>
                <a:gd name="T2" fmla="*/ 63 w 122"/>
                <a:gd name="T3" fmla="*/ 1 h 107"/>
                <a:gd name="T4" fmla="*/ 61 w 122"/>
                <a:gd name="T5" fmla="*/ 0 h 107"/>
                <a:gd name="T6" fmla="*/ 59 w 122"/>
                <a:gd name="T7" fmla="*/ 1 h 107"/>
                <a:gd name="T8" fmla="*/ 1 w 122"/>
                <a:gd name="T9" fmla="*/ 103 h 107"/>
                <a:gd name="T10" fmla="*/ 0 w 122"/>
                <a:gd name="T11" fmla="*/ 105 h 107"/>
                <a:gd name="T12" fmla="*/ 0 w 122"/>
                <a:gd name="T13" fmla="*/ 106 h 107"/>
                <a:gd name="T14" fmla="*/ 3 w 122"/>
                <a:gd name="T15" fmla="*/ 107 h 107"/>
                <a:gd name="T16" fmla="*/ 119 w 122"/>
                <a:gd name="T17" fmla="*/ 107 h 107"/>
                <a:gd name="T18" fmla="*/ 121 w 122"/>
                <a:gd name="T19" fmla="*/ 106 h 107"/>
                <a:gd name="T20" fmla="*/ 121 w 122"/>
                <a:gd name="T21" fmla="*/ 103 h 107"/>
                <a:gd name="T22" fmla="*/ 55 w 122"/>
                <a:gd name="T23" fmla="*/ 38 h 107"/>
                <a:gd name="T24" fmla="*/ 67 w 122"/>
                <a:gd name="T25" fmla="*/ 38 h 107"/>
                <a:gd name="T26" fmla="*/ 67 w 122"/>
                <a:gd name="T27" fmla="*/ 76 h 107"/>
                <a:gd name="T28" fmla="*/ 55 w 122"/>
                <a:gd name="T29" fmla="*/ 76 h 107"/>
                <a:gd name="T30" fmla="*/ 55 w 122"/>
                <a:gd name="T31" fmla="*/ 38 h 107"/>
                <a:gd name="T32" fmla="*/ 61 w 122"/>
                <a:gd name="T33" fmla="*/ 97 h 107"/>
                <a:gd name="T34" fmla="*/ 55 w 122"/>
                <a:gd name="T35" fmla="*/ 91 h 107"/>
                <a:gd name="T36" fmla="*/ 61 w 122"/>
                <a:gd name="T37" fmla="*/ 86 h 107"/>
                <a:gd name="T38" fmla="*/ 67 w 122"/>
                <a:gd name="T39" fmla="*/ 91 h 107"/>
                <a:gd name="T40" fmla="*/ 61 w 122"/>
                <a:gd name="T4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2" h="107">
                  <a:moveTo>
                    <a:pt x="121" y="103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2" y="0"/>
                    <a:pt x="61" y="0"/>
                  </a:cubicBezTo>
                  <a:cubicBezTo>
                    <a:pt x="60" y="0"/>
                    <a:pt x="59" y="1"/>
                    <a:pt x="59" y="1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4"/>
                    <a:pt x="0" y="104"/>
                    <a:pt x="0" y="105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" y="107"/>
                    <a:pt x="2" y="107"/>
                    <a:pt x="3" y="107"/>
                  </a:cubicBezTo>
                  <a:cubicBezTo>
                    <a:pt x="119" y="107"/>
                    <a:pt x="119" y="107"/>
                    <a:pt x="119" y="107"/>
                  </a:cubicBezTo>
                  <a:cubicBezTo>
                    <a:pt x="120" y="107"/>
                    <a:pt x="121" y="107"/>
                    <a:pt x="121" y="106"/>
                  </a:cubicBezTo>
                  <a:cubicBezTo>
                    <a:pt x="122" y="105"/>
                    <a:pt x="122" y="104"/>
                    <a:pt x="121" y="103"/>
                  </a:cubicBezTo>
                  <a:close/>
                  <a:moveTo>
                    <a:pt x="55" y="38"/>
                  </a:moveTo>
                  <a:cubicBezTo>
                    <a:pt x="67" y="38"/>
                    <a:pt x="67" y="38"/>
                    <a:pt x="67" y="38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55" y="76"/>
                    <a:pt x="55" y="76"/>
                    <a:pt x="55" y="76"/>
                  </a:cubicBezTo>
                  <a:lnTo>
                    <a:pt x="55" y="38"/>
                  </a:lnTo>
                  <a:close/>
                  <a:moveTo>
                    <a:pt x="61" y="97"/>
                  </a:moveTo>
                  <a:cubicBezTo>
                    <a:pt x="57" y="97"/>
                    <a:pt x="55" y="95"/>
                    <a:pt x="55" y="91"/>
                  </a:cubicBezTo>
                  <a:cubicBezTo>
                    <a:pt x="55" y="88"/>
                    <a:pt x="57" y="86"/>
                    <a:pt x="61" y="86"/>
                  </a:cubicBezTo>
                  <a:cubicBezTo>
                    <a:pt x="65" y="86"/>
                    <a:pt x="67" y="88"/>
                    <a:pt x="67" y="91"/>
                  </a:cubicBezTo>
                  <a:cubicBezTo>
                    <a:pt x="67" y="95"/>
                    <a:pt x="65" y="97"/>
                    <a:pt x="61" y="97"/>
                  </a:cubicBez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8" name="Freeform 13"/>
            <p:cNvSpPr>
              <a:spLocks noEditPoints="1"/>
            </p:cNvSpPr>
            <p:nvPr/>
          </p:nvSpPr>
          <p:spPr bwMode="auto">
            <a:xfrm>
              <a:off x="4992766" y="2482811"/>
              <a:ext cx="160340" cy="141626"/>
            </a:xfrm>
            <a:custGeom>
              <a:avLst/>
              <a:gdLst>
                <a:gd name="T0" fmla="*/ 132 w 134"/>
                <a:gd name="T1" fmla="*/ 16 h 118"/>
                <a:gd name="T2" fmla="*/ 120 w 134"/>
                <a:gd name="T3" fmla="*/ 4 h 118"/>
                <a:gd name="T4" fmla="*/ 115 w 134"/>
                <a:gd name="T5" fmla="*/ 4 h 118"/>
                <a:gd name="T6" fmla="*/ 113 w 134"/>
                <a:gd name="T7" fmla="*/ 8 h 118"/>
                <a:gd name="T8" fmla="*/ 111 w 134"/>
                <a:gd name="T9" fmla="*/ 8 h 118"/>
                <a:gd name="T10" fmla="*/ 111 w 134"/>
                <a:gd name="T11" fmla="*/ 8 h 118"/>
                <a:gd name="T12" fmla="*/ 80 w 134"/>
                <a:gd name="T13" fmla="*/ 39 h 118"/>
                <a:gd name="T14" fmla="*/ 78 w 134"/>
                <a:gd name="T15" fmla="*/ 47 h 118"/>
                <a:gd name="T16" fmla="*/ 82 w 134"/>
                <a:gd name="T17" fmla="*/ 50 h 118"/>
                <a:gd name="T18" fmla="*/ 82 w 134"/>
                <a:gd name="T19" fmla="*/ 50 h 118"/>
                <a:gd name="T20" fmla="*/ 82 w 134"/>
                <a:gd name="T21" fmla="*/ 50 h 118"/>
                <a:gd name="T22" fmla="*/ 75 w 134"/>
                <a:gd name="T23" fmla="*/ 57 h 118"/>
                <a:gd name="T24" fmla="*/ 53 w 134"/>
                <a:gd name="T25" fmla="*/ 35 h 118"/>
                <a:gd name="T26" fmla="*/ 46 w 134"/>
                <a:gd name="T27" fmla="*/ 9 h 118"/>
                <a:gd name="T28" fmla="*/ 21 w 134"/>
                <a:gd name="T29" fmla="*/ 2 h 118"/>
                <a:gd name="T30" fmla="*/ 36 w 134"/>
                <a:gd name="T31" fmla="*/ 17 h 118"/>
                <a:gd name="T32" fmla="*/ 32 w 134"/>
                <a:gd name="T33" fmla="*/ 32 h 118"/>
                <a:gd name="T34" fmla="*/ 17 w 134"/>
                <a:gd name="T35" fmla="*/ 36 h 118"/>
                <a:gd name="T36" fmla="*/ 2 w 134"/>
                <a:gd name="T37" fmla="*/ 21 h 118"/>
                <a:gd name="T38" fmla="*/ 9 w 134"/>
                <a:gd name="T39" fmla="*/ 46 h 118"/>
                <a:gd name="T40" fmla="*/ 36 w 134"/>
                <a:gd name="T41" fmla="*/ 53 h 118"/>
                <a:gd name="T42" fmla="*/ 36 w 134"/>
                <a:gd name="T43" fmla="*/ 53 h 118"/>
                <a:gd name="T44" fmla="*/ 58 w 134"/>
                <a:gd name="T45" fmla="*/ 74 h 118"/>
                <a:gd name="T46" fmla="*/ 37 w 134"/>
                <a:gd name="T47" fmla="*/ 95 h 118"/>
                <a:gd name="T48" fmla="*/ 36 w 134"/>
                <a:gd name="T49" fmla="*/ 94 h 118"/>
                <a:gd name="T50" fmla="*/ 30 w 134"/>
                <a:gd name="T51" fmla="*/ 99 h 118"/>
                <a:gd name="T52" fmla="*/ 20 w 134"/>
                <a:gd name="T53" fmla="*/ 114 h 118"/>
                <a:gd name="T54" fmla="*/ 23 w 134"/>
                <a:gd name="T55" fmla="*/ 116 h 118"/>
                <a:gd name="T56" fmla="*/ 38 w 134"/>
                <a:gd name="T57" fmla="*/ 107 h 118"/>
                <a:gd name="T58" fmla="*/ 43 w 134"/>
                <a:gd name="T59" fmla="*/ 101 h 118"/>
                <a:gd name="T60" fmla="*/ 42 w 134"/>
                <a:gd name="T61" fmla="*/ 100 h 118"/>
                <a:gd name="T62" fmla="*/ 62 w 134"/>
                <a:gd name="T63" fmla="*/ 79 h 118"/>
                <a:gd name="T64" fmla="*/ 98 w 134"/>
                <a:gd name="T65" fmla="*/ 114 h 118"/>
                <a:gd name="T66" fmla="*/ 106 w 134"/>
                <a:gd name="T67" fmla="*/ 118 h 118"/>
                <a:gd name="T68" fmla="*/ 115 w 134"/>
                <a:gd name="T69" fmla="*/ 114 h 118"/>
                <a:gd name="T70" fmla="*/ 115 w 134"/>
                <a:gd name="T71" fmla="*/ 97 h 118"/>
                <a:gd name="T72" fmla="*/ 80 w 134"/>
                <a:gd name="T73" fmla="*/ 62 h 118"/>
                <a:gd name="T74" fmla="*/ 87 w 134"/>
                <a:gd name="T75" fmla="*/ 55 h 118"/>
                <a:gd name="T76" fmla="*/ 90 w 134"/>
                <a:gd name="T77" fmla="*/ 58 h 118"/>
                <a:gd name="T78" fmla="*/ 97 w 134"/>
                <a:gd name="T79" fmla="*/ 56 h 118"/>
                <a:gd name="T80" fmla="*/ 127 w 134"/>
                <a:gd name="T81" fmla="*/ 26 h 118"/>
                <a:gd name="T82" fmla="*/ 128 w 134"/>
                <a:gd name="T83" fmla="*/ 25 h 118"/>
                <a:gd name="T84" fmla="*/ 128 w 134"/>
                <a:gd name="T85" fmla="*/ 25 h 118"/>
                <a:gd name="T86" fmla="*/ 129 w 134"/>
                <a:gd name="T87" fmla="*/ 23 h 118"/>
                <a:gd name="T88" fmla="*/ 132 w 134"/>
                <a:gd name="T89" fmla="*/ 22 h 118"/>
                <a:gd name="T90" fmla="*/ 132 w 134"/>
                <a:gd name="T91" fmla="*/ 16 h 118"/>
                <a:gd name="T92" fmla="*/ 108 w 134"/>
                <a:gd name="T93" fmla="*/ 103 h 118"/>
                <a:gd name="T94" fmla="*/ 112 w 134"/>
                <a:gd name="T95" fmla="*/ 108 h 118"/>
                <a:gd name="T96" fmla="*/ 108 w 134"/>
                <a:gd name="T97" fmla="*/ 112 h 118"/>
                <a:gd name="T98" fmla="*/ 103 w 134"/>
                <a:gd name="T99" fmla="*/ 108 h 118"/>
                <a:gd name="T100" fmla="*/ 108 w 134"/>
                <a:gd name="T101" fmla="*/ 103 h 118"/>
                <a:gd name="T102" fmla="*/ 90 w 134"/>
                <a:gd name="T103" fmla="*/ 41 h 118"/>
                <a:gd name="T104" fmla="*/ 88 w 134"/>
                <a:gd name="T105" fmla="*/ 39 h 118"/>
                <a:gd name="T106" fmla="*/ 111 w 134"/>
                <a:gd name="T107" fmla="*/ 16 h 118"/>
                <a:gd name="T108" fmla="*/ 113 w 134"/>
                <a:gd name="T109" fmla="*/ 18 h 118"/>
                <a:gd name="T110" fmla="*/ 90 w 134"/>
                <a:gd name="T111" fmla="*/ 41 h 118"/>
                <a:gd name="T112" fmla="*/ 98 w 134"/>
                <a:gd name="T113" fmla="*/ 48 h 118"/>
                <a:gd name="T114" fmla="*/ 96 w 134"/>
                <a:gd name="T115" fmla="*/ 46 h 118"/>
                <a:gd name="T116" fmla="*/ 118 w 134"/>
                <a:gd name="T117" fmla="*/ 23 h 118"/>
                <a:gd name="T118" fmla="*/ 120 w 134"/>
                <a:gd name="T119" fmla="*/ 25 h 118"/>
                <a:gd name="T120" fmla="*/ 98 w 134"/>
                <a:gd name="T121" fmla="*/ 4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4" h="118">
                  <a:moveTo>
                    <a:pt x="132" y="16"/>
                  </a:moveTo>
                  <a:cubicBezTo>
                    <a:pt x="120" y="4"/>
                    <a:pt x="120" y="4"/>
                    <a:pt x="120" y="4"/>
                  </a:cubicBezTo>
                  <a:cubicBezTo>
                    <a:pt x="119" y="2"/>
                    <a:pt x="116" y="2"/>
                    <a:pt x="115" y="4"/>
                  </a:cubicBezTo>
                  <a:cubicBezTo>
                    <a:pt x="114" y="5"/>
                    <a:pt x="113" y="6"/>
                    <a:pt x="113" y="8"/>
                  </a:cubicBezTo>
                  <a:cubicBezTo>
                    <a:pt x="113" y="8"/>
                    <a:pt x="112" y="8"/>
                    <a:pt x="111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81" y="42"/>
                    <a:pt x="80" y="44"/>
                    <a:pt x="78" y="47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56" y="26"/>
                    <a:pt x="53" y="16"/>
                    <a:pt x="46" y="9"/>
                  </a:cubicBezTo>
                  <a:cubicBezTo>
                    <a:pt x="39" y="2"/>
                    <a:pt x="30" y="0"/>
                    <a:pt x="21" y="2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30"/>
                    <a:pt x="2" y="39"/>
                    <a:pt x="9" y="46"/>
                  </a:cubicBezTo>
                  <a:cubicBezTo>
                    <a:pt x="16" y="54"/>
                    <a:pt x="27" y="56"/>
                    <a:pt x="36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37" y="95"/>
                    <a:pt x="37" y="95"/>
                    <a:pt x="37" y="95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23" y="116"/>
                    <a:pt x="23" y="116"/>
                    <a:pt x="23" y="116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98" y="114"/>
                    <a:pt x="98" y="114"/>
                    <a:pt x="98" y="114"/>
                  </a:cubicBezTo>
                  <a:cubicBezTo>
                    <a:pt x="100" y="117"/>
                    <a:pt x="103" y="118"/>
                    <a:pt x="106" y="118"/>
                  </a:cubicBezTo>
                  <a:cubicBezTo>
                    <a:pt x="110" y="118"/>
                    <a:pt x="113" y="117"/>
                    <a:pt x="115" y="114"/>
                  </a:cubicBezTo>
                  <a:cubicBezTo>
                    <a:pt x="120" y="110"/>
                    <a:pt x="120" y="102"/>
                    <a:pt x="115" y="97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2" y="56"/>
                    <a:pt x="95" y="56"/>
                    <a:pt x="97" y="56"/>
                  </a:cubicBezTo>
                  <a:cubicBezTo>
                    <a:pt x="127" y="26"/>
                    <a:pt x="127" y="26"/>
                    <a:pt x="127" y="26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8" y="25"/>
                    <a:pt x="129" y="24"/>
                    <a:pt x="129" y="23"/>
                  </a:cubicBezTo>
                  <a:cubicBezTo>
                    <a:pt x="130" y="23"/>
                    <a:pt x="131" y="23"/>
                    <a:pt x="132" y="22"/>
                  </a:cubicBezTo>
                  <a:cubicBezTo>
                    <a:pt x="134" y="20"/>
                    <a:pt x="134" y="17"/>
                    <a:pt x="132" y="16"/>
                  </a:cubicBezTo>
                  <a:close/>
                  <a:moveTo>
                    <a:pt x="108" y="103"/>
                  </a:moveTo>
                  <a:cubicBezTo>
                    <a:pt x="110" y="103"/>
                    <a:pt x="112" y="105"/>
                    <a:pt x="112" y="108"/>
                  </a:cubicBezTo>
                  <a:cubicBezTo>
                    <a:pt x="112" y="110"/>
                    <a:pt x="110" y="112"/>
                    <a:pt x="108" y="112"/>
                  </a:cubicBezTo>
                  <a:cubicBezTo>
                    <a:pt x="105" y="112"/>
                    <a:pt x="103" y="110"/>
                    <a:pt x="103" y="108"/>
                  </a:cubicBezTo>
                  <a:cubicBezTo>
                    <a:pt x="103" y="105"/>
                    <a:pt x="105" y="103"/>
                    <a:pt x="108" y="103"/>
                  </a:cubicBezTo>
                  <a:close/>
                  <a:moveTo>
                    <a:pt x="90" y="41"/>
                  </a:moveTo>
                  <a:cubicBezTo>
                    <a:pt x="88" y="39"/>
                    <a:pt x="88" y="39"/>
                    <a:pt x="88" y="39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3" y="18"/>
                    <a:pt x="113" y="18"/>
                    <a:pt x="113" y="18"/>
                  </a:cubicBezTo>
                  <a:lnTo>
                    <a:pt x="90" y="41"/>
                  </a:lnTo>
                  <a:close/>
                  <a:moveTo>
                    <a:pt x="98" y="48"/>
                  </a:moveTo>
                  <a:cubicBezTo>
                    <a:pt x="96" y="46"/>
                    <a:pt x="96" y="46"/>
                    <a:pt x="96" y="46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20" y="25"/>
                    <a:pt x="120" y="25"/>
                    <a:pt x="120" y="25"/>
                  </a:cubicBezTo>
                  <a:lnTo>
                    <a:pt x="98" y="48"/>
                  </a:lnTo>
                  <a:close/>
                </a:path>
              </a:pathLst>
            </a:custGeom>
            <a:solidFill>
              <a:srgbClr val="E25E0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2" name="Freeform 6"/>
            <p:cNvSpPr>
              <a:spLocks/>
            </p:cNvSpPr>
            <p:nvPr/>
          </p:nvSpPr>
          <p:spPr bwMode="auto">
            <a:xfrm flipH="1">
              <a:off x="7869937" y="2031259"/>
              <a:ext cx="2605278" cy="1151340"/>
            </a:xfrm>
            <a:custGeom>
              <a:avLst/>
              <a:gdLst>
                <a:gd name="T0" fmla="*/ 16 w 1028"/>
                <a:gd name="T1" fmla="*/ 0 h 522"/>
                <a:gd name="T2" fmla="*/ 941 w 1028"/>
                <a:gd name="T3" fmla="*/ 0 h 522"/>
                <a:gd name="T4" fmla="*/ 958 w 1028"/>
                <a:gd name="T5" fmla="*/ 16 h 522"/>
                <a:gd name="T6" fmla="*/ 958 w 1028"/>
                <a:gd name="T7" fmla="*/ 225 h 522"/>
                <a:gd name="T8" fmla="*/ 1028 w 1028"/>
                <a:gd name="T9" fmla="*/ 262 h 522"/>
                <a:gd name="T10" fmla="*/ 958 w 1028"/>
                <a:gd name="T11" fmla="*/ 302 h 522"/>
                <a:gd name="T12" fmla="*/ 958 w 1028"/>
                <a:gd name="T13" fmla="*/ 506 h 522"/>
                <a:gd name="T14" fmla="*/ 941 w 1028"/>
                <a:gd name="T15" fmla="*/ 522 h 522"/>
                <a:gd name="T16" fmla="*/ 16 w 1028"/>
                <a:gd name="T17" fmla="*/ 522 h 522"/>
                <a:gd name="T18" fmla="*/ 0 w 1028"/>
                <a:gd name="T19" fmla="*/ 506 h 522"/>
                <a:gd name="T20" fmla="*/ 0 w 1028"/>
                <a:gd name="T21" fmla="*/ 16 h 522"/>
                <a:gd name="T22" fmla="*/ 16 w 1028"/>
                <a:gd name="T23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8" h="522">
                  <a:moveTo>
                    <a:pt x="16" y="0"/>
                  </a:moveTo>
                  <a:cubicBezTo>
                    <a:pt x="941" y="0"/>
                    <a:pt x="941" y="0"/>
                    <a:pt x="941" y="0"/>
                  </a:cubicBezTo>
                  <a:cubicBezTo>
                    <a:pt x="950" y="0"/>
                    <a:pt x="958" y="7"/>
                    <a:pt x="958" y="16"/>
                  </a:cubicBezTo>
                  <a:cubicBezTo>
                    <a:pt x="958" y="225"/>
                    <a:pt x="958" y="225"/>
                    <a:pt x="958" y="225"/>
                  </a:cubicBezTo>
                  <a:cubicBezTo>
                    <a:pt x="1028" y="262"/>
                    <a:pt x="1028" y="262"/>
                    <a:pt x="1028" y="262"/>
                  </a:cubicBezTo>
                  <a:cubicBezTo>
                    <a:pt x="958" y="302"/>
                    <a:pt x="958" y="302"/>
                    <a:pt x="958" y="302"/>
                  </a:cubicBezTo>
                  <a:cubicBezTo>
                    <a:pt x="958" y="506"/>
                    <a:pt x="958" y="506"/>
                    <a:pt x="958" y="506"/>
                  </a:cubicBezTo>
                  <a:cubicBezTo>
                    <a:pt x="958" y="514"/>
                    <a:pt x="950" y="522"/>
                    <a:pt x="941" y="522"/>
                  </a:cubicBezTo>
                  <a:cubicBezTo>
                    <a:pt x="16" y="522"/>
                    <a:pt x="16" y="522"/>
                    <a:pt x="16" y="522"/>
                  </a:cubicBezTo>
                  <a:cubicBezTo>
                    <a:pt x="7" y="522"/>
                    <a:pt x="0" y="514"/>
                    <a:pt x="0" y="50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lose/>
                </a:path>
              </a:pathLst>
            </a:custGeom>
            <a:noFill/>
            <a:ln>
              <a:solidFill>
                <a:srgbClr val="E25E0E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5" name="Text Box 10"/>
            <p:cNvSpPr txBox="1">
              <a:spLocks noChangeArrowheads="1"/>
            </p:cNvSpPr>
            <p:nvPr/>
          </p:nvSpPr>
          <p:spPr bwMode="auto">
            <a:xfrm>
              <a:off x="7888397" y="3857871"/>
              <a:ext cx="2228166" cy="907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defTabSz="1088232">
                <a:lnSpc>
                  <a:spcPct val="200000"/>
                </a:lnSpc>
              </a:pPr>
              <a:r>
                <a:rPr lang="en-US" altLang="zh-CN" sz="1600" b="1" dirty="0">
                  <a:solidFill>
                    <a:schemeClr val="bg1">
                      <a:lumMod val="8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Indicator</a:t>
              </a:r>
            </a:p>
            <a:p>
              <a:pPr defTabSz="1088232"/>
              <a:r>
                <a:rPr lang="en-US" altLang="zh-CN" sz="1200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Nonsupport </a:t>
              </a:r>
              <a:r>
                <a:rPr lang="en-US" altLang="zh-CN" sz="1200" dirty="0">
                  <a:solidFill>
                    <a:schemeClr val="bg1">
                      <a:lumMod val="85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</a:p>
            <a:p>
              <a:pPr defTabSz="1088232"/>
              <a:endParaRPr lang="en-US" sz="1200" dirty="0">
                <a:solidFill>
                  <a:schemeClr val="bg1">
                    <a:lumMod val="8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sp>
        <p:nvSpPr>
          <p:cNvPr id="129" name="Freeform 6"/>
          <p:cNvSpPr>
            <a:spLocks/>
          </p:cNvSpPr>
          <p:nvPr/>
        </p:nvSpPr>
        <p:spPr bwMode="auto">
          <a:xfrm flipH="1">
            <a:off x="7407071" y="5417648"/>
            <a:ext cx="2605278" cy="746374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>
            <a:solidFill>
              <a:srgbClr val="E25E0E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30" name="Text Box 10"/>
          <p:cNvSpPr txBox="1">
            <a:spLocks noChangeArrowheads="1"/>
          </p:cNvSpPr>
          <p:nvPr/>
        </p:nvSpPr>
        <p:spPr bwMode="auto">
          <a:xfrm>
            <a:off x="7798868" y="5553469"/>
            <a:ext cx="2228166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>
              <a:lnSpc>
                <a:spcPct val="20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…</a:t>
            </a:r>
          </a:p>
        </p:txBody>
      </p:sp>
      <p:sp>
        <p:nvSpPr>
          <p:cNvPr id="131" name="Freeform 6"/>
          <p:cNvSpPr>
            <a:spLocks/>
          </p:cNvSpPr>
          <p:nvPr/>
        </p:nvSpPr>
        <p:spPr bwMode="auto">
          <a:xfrm>
            <a:off x="2173747" y="6142188"/>
            <a:ext cx="2670945" cy="625842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>
            <a:solidFill>
              <a:srgbClr val="E25E0E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32" name="Text Box 10"/>
          <p:cNvSpPr txBox="1">
            <a:spLocks noChangeArrowheads="1"/>
          </p:cNvSpPr>
          <p:nvPr/>
        </p:nvSpPr>
        <p:spPr bwMode="auto">
          <a:xfrm>
            <a:off x="1996173" y="6116419"/>
            <a:ext cx="2494761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algn="r" defTabSz="1088232">
              <a:lnSpc>
                <a:spcPct val="200000"/>
              </a:lnSpc>
            </a:pPr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…</a:t>
            </a:r>
            <a:r>
              <a:rPr lang="en-US" sz="12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227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2"/>
    </mc:Choice>
    <mc:Fallback xmlns="">
      <p:transition spd="slow" advTm="3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zjd\Desktop\图片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9868" y="-13521"/>
            <a:ext cx="12190413" cy="685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 rot="10800000">
            <a:off x="9867" y="-13525"/>
            <a:ext cx="12200281" cy="6857109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" y="-14415"/>
            <a:ext cx="12210148" cy="6858000"/>
          </a:xfrm>
          <a:prstGeom prst="rect">
            <a:avLst/>
          </a:prstGeom>
          <a:solidFill>
            <a:srgbClr val="050505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梯形 7"/>
          <p:cNvSpPr/>
          <p:nvPr/>
        </p:nvSpPr>
        <p:spPr>
          <a:xfrm rot="5400000">
            <a:off x="-1437818" y="1434161"/>
            <a:ext cx="6873112" cy="3977741"/>
          </a:xfrm>
          <a:prstGeom prst="trapezoid">
            <a:avLst>
              <a:gd name="adj" fmla="val 21087"/>
            </a:avLst>
          </a:prstGeom>
          <a:solidFill>
            <a:srgbClr val="F58C65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485654" y="-647616"/>
            <a:ext cx="877049" cy="369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-125047" y="2048584"/>
            <a:ext cx="4550657" cy="1838792"/>
          </a:xfrm>
          <a:prstGeom prst="rect">
            <a:avLst/>
          </a:prstGeom>
          <a:noFill/>
          <a:ln>
            <a:noFill/>
          </a:ln>
          <a:scene3d>
            <a:camera prst="perspectiveRight" fov="6600000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5399" b="1" spc="100" dirty="0">
                <a:solidFill>
                  <a:schemeClr val="bg1"/>
                </a:solidFill>
                <a:latin typeface="Bahnschrift Light" panose="020B0502040204020203" pitchFamily="34" charset="0"/>
                <a:cs typeface="Lato Light" charset="0"/>
                <a:sym typeface="Lato Light" charset="0"/>
              </a:rPr>
              <a:t>CHAPTER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5399" b="1" spc="100" dirty="0">
                <a:solidFill>
                  <a:schemeClr val="bg1"/>
                </a:solidFill>
                <a:latin typeface="Bahnschrift Light" panose="020B0502040204020203" pitchFamily="34" charset="0"/>
                <a:cs typeface="Lato Light" charset="0"/>
                <a:sym typeface="Lato Light" charset="0"/>
              </a:rPr>
              <a:t>THREE</a:t>
            </a:r>
            <a:endParaRPr lang="zh-CN" altLang="en-US" sz="5399" b="1" spc="100" dirty="0">
              <a:solidFill>
                <a:schemeClr val="bg1"/>
              </a:solidFill>
              <a:latin typeface="Bahnschrift Light" panose="020B0502040204020203" pitchFamily="34" charset="0"/>
              <a:cs typeface="Lato Light" charset="0"/>
              <a:sym typeface="Lato Light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75128" y="2900068"/>
            <a:ext cx="6455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Typical Application</a:t>
            </a:r>
            <a:endParaRPr lang="zh-CN" altLang="en-US" sz="5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15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2"/>
    </mc:Choice>
    <mc:Fallback xmlns="">
      <p:transition spd="slow" advTm="3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1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575078"/>
            <a:ext cx="12190413" cy="722575"/>
            <a:chOff x="0" y="424024"/>
            <a:chExt cx="12190413" cy="722575"/>
          </a:xfrm>
        </p:grpSpPr>
        <p:sp>
          <p:nvSpPr>
            <p:cNvPr id="32" name="9"/>
            <p:cNvSpPr txBox="1"/>
            <p:nvPr/>
          </p:nvSpPr>
          <p:spPr>
            <a:xfrm>
              <a:off x="2509444" y="424024"/>
              <a:ext cx="7070314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ctr"/>
              <a:r>
                <a:rPr lang="en-US" altLang="zh-CN" sz="2800" dirty="0">
                  <a:solidFill>
                    <a:schemeClr val="bg1">
                      <a:lumMod val="8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Application, for SIP Apartment Solution</a:t>
              </a:r>
              <a:endParaRPr lang="zh-CN" altLang="en-US" sz="2800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0" y="1095771"/>
              <a:ext cx="12190413" cy="50828"/>
            </a:xfrm>
            <a:prstGeom prst="rect">
              <a:avLst/>
            </a:prstGeom>
            <a:solidFill>
              <a:srgbClr val="E25E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97652"/>
            <a:ext cx="12190413" cy="5561935"/>
          </a:xfrm>
          <a:prstGeom prst="rect">
            <a:avLst/>
          </a:prstGeom>
        </p:spPr>
      </p:pic>
      <p:sp>
        <p:nvSpPr>
          <p:cNvPr id="7" name="PA_矩形 2"/>
          <p:cNvSpPr/>
          <p:nvPr>
            <p:custDataLst>
              <p:tags r:id="rId1"/>
            </p:custDataLst>
          </p:nvPr>
        </p:nvSpPr>
        <p:spPr>
          <a:xfrm flipV="1">
            <a:off x="0" y="1297650"/>
            <a:ext cx="12190411" cy="556193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148" y="392773"/>
            <a:ext cx="8614610" cy="556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1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zjd\Desktop\图片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9868" y="-13521"/>
            <a:ext cx="12190413" cy="685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0" y="0"/>
            <a:ext cx="12311710" cy="6928702"/>
          </a:xfrm>
          <a:prstGeom prst="rect">
            <a:avLst/>
          </a:prstGeom>
          <a:solidFill>
            <a:schemeClr val="tx2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梯形 19"/>
          <p:cNvSpPr/>
          <p:nvPr/>
        </p:nvSpPr>
        <p:spPr>
          <a:xfrm rot="5400000">
            <a:off x="4778875" y="-3160214"/>
            <a:ext cx="2763824" cy="12301844"/>
          </a:xfrm>
          <a:prstGeom prst="trapezoid">
            <a:avLst>
              <a:gd name="adj" fmla="val 0"/>
            </a:avLst>
          </a:prstGeom>
          <a:solidFill>
            <a:srgbClr val="F58C65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PA_文本框 8"/>
          <p:cNvSpPr txBox="1"/>
          <p:nvPr>
            <p:custDataLst>
              <p:tags r:id="rId1"/>
            </p:custDataLst>
          </p:nvPr>
        </p:nvSpPr>
        <p:spPr>
          <a:xfrm>
            <a:off x="1475578" y="2448688"/>
            <a:ext cx="9173797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contourW="12700" prstMaterial="softEdge">
              <a:bevelB w="0" h="0"/>
              <a:extrusionClr>
                <a:srgbClr val="FFC000"/>
              </a:extrusionClr>
              <a:contourClr>
                <a:schemeClr val="accent6">
                  <a:lumMod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kern="0" dirty="0">
                <a:solidFill>
                  <a:schemeClr val="bg1">
                    <a:lumMod val="85000"/>
                  </a:schemeClr>
                </a:solidFill>
                <a:latin typeface="Bahnschrift" panose="020B0502040204020203" pitchFamily="34" charset="0"/>
                <a:ea typeface="微软雅黑" pitchFamily="34" charset="-122"/>
              </a:rPr>
              <a:t>Thank you!</a:t>
            </a:r>
            <a:endParaRPr kumimoji="0" lang="zh-CN" altLang="en-US" sz="72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Bahnschrift" panose="020B0502040204020203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blinds dir="vert"/>
      </p:transition>
    </mc:Choice>
    <mc:Fallback xmlns="">
      <p:transition spd="slow" advClick="0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zjd\Desktop\图片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9868" y="-13521"/>
            <a:ext cx="12190413" cy="685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 rot="10800000">
            <a:off x="9867" y="-13525"/>
            <a:ext cx="12200281" cy="6857109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" y="-14415"/>
            <a:ext cx="12210148" cy="6858000"/>
          </a:xfrm>
          <a:prstGeom prst="rect">
            <a:avLst/>
          </a:prstGeom>
          <a:solidFill>
            <a:srgbClr val="050505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梯形 7"/>
          <p:cNvSpPr/>
          <p:nvPr/>
        </p:nvSpPr>
        <p:spPr>
          <a:xfrm rot="5400000">
            <a:off x="-1437818" y="1434161"/>
            <a:ext cx="6873112" cy="3977741"/>
          </a:xfrm>
          <a:prstGeom prst="trapezoid">
            <a:avLst>
              <a:gd name="adj" fmla="val 21087"/>
            </a:avLst>
          </a:prstGeom>
          <a:solidFill>
            <a:srgbClr val="F58C65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-125047" y="2048584"/>
            <a:ext cx="4550657" cy="1838792"/>
          </a:xfrm>
          <a:prstGeom prst="rect">
            <a:avLst/>
          </a:prstGeom>
          <a:noFill/>
          <a:ln>
            <a:noFill/>
          </a:ln>
          <a:scene3d>
            <a:camera prst="perspectiveRight" fov="6600000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5399" b="1" spc="100" dirty="0">
                <a:solidFill>
                  <a:schemeClr val="bg1"/>
                </a:solidFill>
                <a:latin typeface="Bahnschrift Light" panose="020B0502040204020203" pitchFamily="34" charset="0"/>
                <a:cs typeface="Lato Light" charset="0"/>
                <a:sym typeface="Lato Light" charset="0"/>
              </a:rPr>
              <a:t>CHAPTER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5399" b="1" spc="100" dirty="0">
                <a:solidFill>
                  <a:schemeClr val="bg1"/>
                </a:solidFill>
                <a:latin typeface="Bahnschrift Light" panose="020B0502040204020203" pitchFamily="34" charset="0"/>
                <a:cs typeface="Lato Light" charset="0"/>
                <a:sym typeface="Lato Light" charset="0"/>
              </a:rPr>
              <a:t>ONE</a:t>
            </a:r>
            <a:endParaRPr lang="zh-CN" altLang="en-US" sz="5399" b="1" spc="100" dirty="0">
              <a:solidFill>
                <a:schemeClr val="bg1"/>
              </a:solidFill>
              <a:latin typeface="Bahnschrift Light" panose="020B0502040204020203" pitchFamily="34" charset="0"/>
              <a:cs typeface="Lato Light" charset="0"/>
              <a:sym typeface="Lato Light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67015" y="2900068"/>
            <a:ext cx="6063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 Overview</a:t>
            </a:r>
            <a:endParaRPr lang="zh-CN" altLang="en-US" sz="5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886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2"/>
    </mc:Choice>
    <mc:Fallback xmlns="">
      <p:transition spd="slow" advTm="3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A_矩形 2"/>
          <p:cNvSpPr/>
          <p:nvPr>
            <p:custDataLst>
              <p:tags r:id="rId1"/>
            </p:custDataLst>
          </p:nvPr>
        </p:nvSpPr>
        <p:spPr>
          <a:xfrm flipV="1">
            <a:off x="0" y="1316478"/>
            <a:ext cx="12190413" cy="554311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509" y="3206718"/>
            <a:ext cx="4989536" cy="3326357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59777" y="998064"/>
            <a:ext cx="6785056" cy="3221847"/>
            <a:chOff x="-578873" y="1059265"/>
            <a:chExt cx="6785056" cy="322184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8873" y="1059265"/>
              <a:ext cx="4832771" cy="322184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文本框 8"/>
            <p:cNvSpPr txBox="1"/>
            <p:nvPr/>
          </p:nvSpPr>
          <p:spPr>
            <a:xfrm>
              <a:off x="2775465" y="2237742"/>
              <a:ext cx="3430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b="1" dirty="0"/>
                <a:t>Camera module(main)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/>
                <a:t>DHI-VTO4202F-P 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672190" y="383762"/>
            <a:ext cx="8281287" cy="4624306"/>
            <a:chOff x="3213280" y="428072"/>
            <a:chExt cx="8281287" cy="462430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3280" y="428072"/>
              <a:ext cx="6936460" cy="4624306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文本框 62"/>
            <p:cNvSpPr txBox="1"/>
            <p:nvPr/>
          </p:nvSpPr>
          <p:spPr>
            <a:xfrm>
              <a:off x="8063849" y="2237742"/>
              <a:ext cx="3430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/>
                <a:t>Fingerprint module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/>
                <a:t>DHI-VTO4202F-MF 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0" y="597951"/>
            <a:ext cx="12190413" cy="718527"/>
            <a:chOff x="0" y="428072"/>
            <a:chExt cx="12190413" cy="718527"/>
          </a:xfrm>
        </p:grpSpPr>
        <p:sp>
          <p:nvSpPr>
            <p:cNvPr id="32" name="9"/>
            <p:cNvSpPr txBox="1"/>
            <p:nvPr/>
          </p:nvSpPr>
          <p:spPr>
            <a:xfrm>
              <a:off x="4377578" y="428072"/>
              <a:ext cx="343525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ctr"/>
              <a:r>
                <a:rPr lang="en-US" altLang="zh-CN" sz="2800" dirty="0">
                  <a:solidFill>
                    <a:schemeClr val="bg1">
                      <a:lumMod val="8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Product overview</a:t>
              </a:r>
              <a:endParaRPr lang="zh-CN" altLang="en-US" sz="2800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0" y="1095771"/>
              <a:ext cx="12190413" cy="50828"/>
            </a:xfrm>
            <a:prstGeom prst="rect">
              <a:avLst/>
            </a:prstGeom>
            <a:solidFill>
              <a:srgbClr val="E25E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3000663" y="4466147"/>
            <a:ext cx="343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Audio module(main)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DHI-VTO4202F-MA 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4077936" y="2971262"/>
            <a:ext cx="7910756" cy="4130265"/>
            <a:chOff x="3583811" y="3332174"/>
            <a:chExt cx="7910756" cy="413026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811" y="3332174"/>
              <a:ext cx="6195397" cy="413026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" name="文本框 64"/>
            <p:cNvSpPr txBox="1"/>
            <p:nvPr/>
          </p:nvSpPr>
          <p:spPr>
            <a:xfrm>
              <a:off x="8063849" y="4727404"/>
              <a:ext cx="3430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/>
                <a:t>Display module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/>
                <a:t>DHI-VTO4202F-MS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835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A_矩形 2"/>
          <p:cNvSpPr/>
          <p:nvPr>
            <p:custDataLst>
              <p:tags r:id="rId1"/>
            </p:custDataLst>
          </p:nvPr>
        </p:nvSpPr>
        <p:spPr>
          <a:xfrm flipV="1">
            <a:off x="0" y="1297652"/>
            <a:ext cx="12190413" cy="556193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519" y="3883226"/>
            <a:ext cx="5265066" cy="35516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418" y="3750883"/>
            <a:ext cx="5910130" cy="39400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623" y="2271681"/>
            <a:ext cx="5917640" cy="394509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组合 20"/>
          <p:cNvGrpSpPr/>
          <p:nvPr/>
        </p:nvGrpSpPr>
        <p:grpSpPr>
          <a:xfrm>
            <a:off x="-789143" y="617052"/>
            <a:ext cx="6912942" cy="3672038"/>
            <a:chOff x="3879826" y="775486"/>
            <a:chExt cx="6912942" cy="367203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9826" y="775486"/>
              <a:ext cx="5508057" cy="3672038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文本框 9"/>
            <p:cNvSpPr txBox="1"/>
            <p:nvPr/>
          </p:nvSpPr>
          <p:spPr>
            <a:xfrm>
              <a:off x="7362050" y="2001318"/>
              <a:ext cx="3430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/>
                <a:t>5-button module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/>
                <a:t>DHI-VTO4202F-M5 </a:t>
              </a: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418" y="2639186"/>
            <a:ext cx="5360019" cy="35733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0" y="579126"/>
            <a:ext cx="12190413" cy="718527"/>
            <a:chOff x="0" y="428072"/>
            <a:chExt cx="12190413" cy="718527"/>
          </a:xfrm>
        </p:grpSpPr>
        <p:sp>
          <p:nvSpPr>
            <p:cNvPr id="32" name="9"/>
            <p:cNvSpPr txBox="1"/>
            <p:nvPr/>
          </p:nvSpPr>
          <p:spPr>
            <a:xfrm>
              <a:off x="4377578" y="428072"/>
              <a:ext cx="343525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ctr"/>
              <a:r>
                <a:rPr lang="en-US" altLang="zh-CN" sz="2800" dirty="0">
                  <a:solidFill>
                    <a:schemeClr val="bg1">
                      <a:lumMod val="8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Product overview</a:t>
              </a:r>
              <a:endParaRPr lang="zh-CN" altLang="en-US" sz="2800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0" y="1095771"/>
              <a:ext cx="12190413" cy="50828"/>
            </a:xfrm>
            <a:prstGeom prst="rect">
              <a:avLst/>
            </a:prstGeom>
            <a:solidFill>
              <a:srgbClr val="E25E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689396" y="420691"/>
            <a:ext cx="7445198" cy="4137047"/>
            <a:chOff x="-1880298" y="579126"/>
            <a:chExt cx="7445198" cy="413704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80298" y="579126"/>
              <a:ext cx="6205571" cy="413704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文本框 8"/>
            <p:cNvSpPr txBox="1"/>
            <p:nvPr/>
          </p:nvSpPr>
          <p:spPr>
            <a:xfrm>
              <a:off x="2134182" y="2064956"/>
              <a:ext cx="3430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/>
                <a:t>Keyboard module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/>
                <a:t>DHI-VTO4202F-MK </a:t>
              </a: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790265" y="3822206"/>
            <a:ext cx="343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1-button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DHI-VTO4202F-M1 </a:t>
            </a:r>
          </a:p>
        </p:txBody>
      </p:sp>
      <p:sp>
        <p:nvSpPr>
          <p:cNvPr id="28" name="文本框 9"/>
          <p:cNvSpPr txBox="1"/>
          <p:nvPr/>
        </p:nvSpPr>
        <p:spPr>
          <a:xfrm>
            <a:off x="1822029" y="5304270"/>
            <a:ext cx="343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2-button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DHI-VTO4202F-M2 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6377513" y="3911407"/>
            <a:ext cx="343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Card swiping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DHI-VTO4202F-MR 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6409277" y="5304270"/>
            <a:ext cx="343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Indicator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DHI-VTO4202F-ML 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387794" y="5190436"/>
            <a:ext cx="3430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Blank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DHI-VTO4202F-MN 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01" y="3969839"/>
            <a:ext cx="1615711" cy="110090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66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579126"/>
            <a:ext cx="12190413" cy="718527"/>
            <a:chOff x="0" y="428072"/>
            <a:chExt cx="12190413" cy="718527"/>
          </a:xfrm>
        </p:grpSpPr>
        <p:sp>
          <p:nvSpPr>
            <p:cNvPr id="32" name="9"/>
            <p:cNvSpPr txBox="1"/>
            <p:nvPr/>
          </p:nvSpPr>
          <p:spPr>
            <a:xfrm>
              <a:off x="4377578" y="428072"/>
              <a:ext cx="3435256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ctr"/>
              <a:r>
                <a:rPr lang="en-US" altLang="zh-CN" sz="2800" dirty="0">
                  <a:solidFill>
                    <a:schemeClr val="bg1">
                      <a:lumMod val="8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Product overview</a:t>
              </a:r>
              <a:endParaRPr lang="zh-CN" altLang="en-US" sz="2800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0" y="1095771"/>
              <a:ext cx="12190413" cy="50828"/>
            </a:xfrm>
            <a:prstGeom prst="rect">
              <a:avLst/>
            </a:prstGeom>
            <a:solidFill>
              <a:srgbClr val="E25E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97653"/>
            <a:ext cx="12190413" cy="5561935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138515"/>
              </p:ext>
            </p:extLst>
          </p:nvPr>
        </p:nvGraphicFramePr>
        <p:xfrm>
          <a:off x="991400" y="1502910"/>
          <a:ext cx="10207610" cy="5151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2026">
                  <a:extLst>
                    <a:ext uri="{9D8B030D-6E8A-4147-A177-3AD203B41FA5}">
                      <a16:colId xmlns:a16="http://schemas.microsoft.com/office/drawing/2014/main" val="2534580946"/>
                    </a:ext>
                  </a:extLst>
                </a:gridCol>
                <a:gridCol w="3245089">
                  <a:extLst>
                    <a:ext uri="{9D8B030D-6E8A-4147-A177-3AD203B41FA5}">
                      <a16:colId xmlns:a16="http://schemas.microsoft.com/office/drawing/2014/main" val="2475133590"/>
                    </a:ext>
                  </a:extLst>
                </a:gridCol>
                <a:gridCol w="3213866">
                  <a:extLst>
                    <a:ext uri="{9D8B030D-6E8A-4147-A177-3AD203B41FA5}">
                      <a16:colId xmlns:a16="http://schemas.microsoft.com/office/drawing/2014/main" val="1263670505"/>
                    </a:ext>
                  </a:extLst>
                </a:gridCol>
                <a:gridCol w="2846629">
                  <a:extLst>
                    <a:ext uri="{9D8B030D-6E8A-4147-A177-3AD203B41FA5}">
                      <a16:colId xmlns:a16="http://schemas.microsoft.com/office/drawing/2014/main" val="2094867312"/>
                    </a:ext>
                  </a:extLst>
                </a:gridCol>
              </a:tblGrid>
              <a:tr h="46825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Description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Model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Product Number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52334676"/>
                  </a:ext>
                </a:extLst>
              </a:tr>
              <a:tr h="4257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Camera module</a:t>
                      </a:r>
                      <a:r>
                        <a:rPr lang="zh-CN" altLang="en-US" sz="1100" u="none" strike="noStrike" dirty="0">
                          <a:effectLst/>
                        </a:rPr>
                        <a:t>（</a:t>
                      </a:r>
                      <a:r>
                        <a:rPr lang="en-US" altLang="zh-CN" sz="1100" u="none" strike="noStrike" dirty="0">
                          <a:effectLst/>
                        </a:rPr>
                        <a:t>main</a:t>
                      </a:r>
                      <a:r>
                        <a:rPr lang="zh-CN" altLang="en-US" sz="1100" u="none" strike="noStrike" dirty="0">
                          <a:effectLst/>
                        </a:rPr>
                        <a:t>）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DHI-VTO4202F-P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VTO4202F-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1.0.01.15.11254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1.0.01.15.11306  </a:t>
                      </a:r>
                      <a:endParaRPr lang="en-US" altLang="zh-CN" sz="1100" b="0" i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78192315"/>
                  </a:ext>
                </a:extLst>
              </a:tr>
              <a:tr h="4257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Audio module</a:t>
                      </a:r>
                      <a:r>
                        <a:rPr lang="zh-CN" altLang="en-US" sz="1100" u="none" strike="noStrike" dirty="0">
                          <a:effectLst/>
                        </a:rPr>
                        <a:t>（</a:t>
                      </a:r>
                      <a:r>
                        <a:rPr lang="en-US" altLang="zh-CN" sz="1100" u="none" strike="noStrike" dirty="0">
                          <a:effectLst/>
                        </a:rPr>
                        <a:t>main</a:t>
                      </a:r>
                      <a:r>
                        <a:rPr lang="zh-CN" altLang="en-US" sz="1100" u="none" strike="noStrike" dirty="0">
                          <a:effectLst/>
                        </a:rPr>
                        <a:t>）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</a:rPr>
                        <a:t>DHI-VTO4202F-MA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VTO4202F-MA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</a:rPr>
                        <a:t>1.0.01.15.11282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1.0.01.15.11301  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81043574"/>
                  </a:ext>
                </a:extLst>
              </a:tr>
              <a:tr h="4257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One-button module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</a:rPr>
                        <a:t>DHI-VTO4202F-MB1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VTO4202F-MB1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</a:rPr>
                        <a:t>1.0.01.15.11249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1.0.01.15.11307  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34526266"/>
                  </a:ext>
                </a:extLst>
              </a:tr>
              <a:tr h="4257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Two-button module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</a:rPr>
                        <a:t>DHI-VTO4202F-MB2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VTO4202F-MB2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</a:rPr>
                        <a:t>1.0.01.15.11250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1.0.01.15.11308   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43313783"/>
                  </a:ext>
                </a:extLst>
              </a:tr>
              <a:tr h="4257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Five-button module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</a:rPr>
                        <a:t>DHI-VTO4202F-MB5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VTO4202F-MB5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</a:rPr>
                        <a:t>1.0.01.15.11245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1.0.01.15.11302   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48593843"/>
                  </a:ext>
                </a:extLst>
              </a:tr>
              <a:tr h="4257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Display module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</a:rPr>
                        <a:t>DHI-VTO4202F-MS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VTO4202F-MS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</a:rPr>
                        <a:t>1.0.01.15.11247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1.0.01.15.11304   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79255947"/>
                  </a:ext>
                </a:extLst>
              </a:tr>
              <a:tr h="4257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Indicator module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</a:rPr>
                        <a:t>DHI-VTO4202F-ML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VTO4202F-ML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</a:rPr>
                        <a:t>1.0.01.15.11248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1.0.01.15.11305   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11054991"/>
                  </a:ext>
                </a:extLst>
              </a:tr>
              <a:tr h="4257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Keyboard module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</a:rPr>
                        <a:t>DHI-VTO4202F-MK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VTO4202F-MK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</a:rPr>
                        <a:t>1.0.01.15.11251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1.0.01.15.11309   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86573952"/>
                  </a:ext>
                </a:extLst>
              </a:tr>
              <a:tr h="4257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Fingerprint module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</a:rPr>
                        <a:t>DHI-VTO4202F-MF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VTO4202F-MF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</a:rPr>
                        <a:t>1.0.01.15.11252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1.0.01.15.11310   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52897138"/>
                  </a:ext>
                </a:extLst>
              </a:tr>
              <a:tr h="4257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Card module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</a:rPr>
                        <a:t>DHI-VTO4202F-MR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VTO4202F-MR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</a:rPr>
                        <a:t>1.0.01.15.11246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1.0.01.15.11303   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38828214"/>
                  </a:ext>
                </a:extLst>
              </a:tr>
              <a:tr h="4257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Blank module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</a:rPr>
                        <a:t>DHI-VTO4202F-MN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VTO4202F-MN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u="none" strike="noStrike" dirty="0">
                          <a:effectLst/>
                        </a:rPr>
                        <a:t>1.0.01.15.11279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1.0.01.15.11332   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02693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6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zjd\Desktop\图片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9868" y="-13521"/>
            <a:ext cx="12190413" cy="685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 rot="10800000">
            <a:off x="9867" y="-13525"/>
            <a:ext cx="12200281" cy="6857109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" y="-14415"/>
            <a:ext cx="12210148" cy="6858000"/>
          </a:xfrm>
          <a:prstGeom prst="rect">
            <a:avLst/>
          </a:prstGeom>
          <a:solidFill>
            <a:srgbClr val="050505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梯形 7"/>
          <p:cNvSpPr/>
          <p:nvPr/>
        </p:nvSpPr>
        <p:spPr>
          <a:xfrm rot="5400000">
            <a:off x="-1437818" y="1434161"/>
            <a:ext cx="6873112" cy="3977741"/>
          </a:xfrm>
          <a:prstGeom prst="trapezoid">
            <a:avLst>
              <a:gd name="adj" fmla="val 21087"/>
            </a:avLst>
          </a:prstGeom>
          <a:solidFill>
            <a:srgbClr val="F58C65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-125047" y="2048584"/>
            <a:ext cx="4550657" cy="1838792"/>
          </a:xfrm>
          <a:prstGeom prst="rect">
            <a:avLst/>
          </a:prstGeom>
          <a:noFill/>
          <a:ln>
            <a:noFill/>
          </a:ln>
          <a:scene3d>
            <a:camera prst="perspectiveRight" fov="6600000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5399" b="1" spc="100" dirty="0">
                <a:solidFill>
                  <a:schemeClr val="bg1"/>
                </a:solidFill>
                <a:latin typeface="Bahnschrift Light" panose="020B0502040204020203" pitchFamily="34" charset="0"/>
                <a:cs typeface="Lato Light" charset="0"/>
                <a:sym typeface="Lato Light" charset="0"/>
              </a:rPr>
              <a:t>CHAPTER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5399" b="1" spc="100" dirty="0">
                <a:solidFill>
                  <a:schemeClr val="bg1"/>
                </a:solidFill>
                <a:latin typeface="Bahnschrift Light" panose="020B0502040204020203" pitchFamily="34" charset="0"/>
                <a:cs typeface="Lato Light" charset="0"/>
                <a:sym typeface="Lato Light" charset="0"/>
              </a:rPr>
              <a:t>TWO</a:t>
            </a:r>
            <a:endParaRPr lang="zh-CN" altLang="en-US" sz="5399" b="1" spc="100" dirty="0">
              <a:solidFill>
                <a:schemeClr val="bg1"/>
              </a:solidFill>
              <a:latin typeface="Bahnschrift Light" panose="020B0502040204020203" pitchFamily="34" charset="0"/>
              <a:cs typeface="Lato Light" charset="0"/>
              <a:sym typeface="Lato Light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67015" y="2900068"/>
            <a:ext cx="6063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 Features</a:t>
            </a:r>
            <a:endParaRPr lang="zh-CN" altLang="en-US" sz="5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863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2"/>
    </mc:Choice>
    <mc:Fallback xmlns="">
      <p:transition spd="slow" advTm="3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"/>
            <a:ext cx="12190413" cy="68553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" y="-14415"/>
            <a:ext cx="12210148" cy="6858000"/>
          </a:xfrm>
          <a:prstGeom prst="rect">
            <a:avLst/>
          </a:prstGeom>
          <a:solidFill>
            <a:srgbClr val="050505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245" y="1463023"/>
            <a:ext cx="2565659" cy="429942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isometricOffAxis1Right">
              <a:rot lat="1080001" lon="20039998" rev="0"/>
            </a:camera>
            <a:lightRig rig="threePt" dir="t"/>
          </a:scene3d>
          <a:sp3d>
            <a:bevelT w="165100" prst="coolSlant"/>
          </a:sp3d>
        </p:spPr>
      </p:pic>
      <p:cxnSp>
        <p:nvCxnSpPr>
          <p:cNvPr id="11" name="直接连接符 10"/>
          <p:cNvCxnSpPr/>
          <p:nvPr/>
        </p:nvCxnSpPr>
        <p:spPr>
          <a:xfrm>
            <a:off x="3214335" y="2579299"/>
            <a:ext cx="1495305" cy="11214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1402244" y="2794958"/>
            <a:ext cx="761633" cy="439948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弧形 17"/>
          <p:cNvSpPr/>
          <p:nvPr/>
        </p:nvSpPr>
        <p:spPr>
          <a:xfrm>
            <a:off x="1757328" y="2491559"/>
            <a:ext cx="2597229" cy="828136"/>
          </a:xfrm>
          <a:prstGeom prst="arc">
            <a:avLst>
              <a:gd name="adj1" fmla="val 21260910"/>
              <a:gd name="adj2" fmla="val 1035714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3055942" y="1463023"/>
            <a:ext cx="1076111" cy="8394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/>
          <p:cNvSpPr/>
          <p:nvPr/>
        </p:nvSpPr>
        <p:spPr>
          <a:xfrm>
            <a:off x="4006541" y="755883"/>
            <a:ext cx="2234241" cy="106967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4152119" y="1106055"/>
            <a:ext cx="1943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Fisheye camera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27052" y="3286439"/>
            <a:ext cx="948523" cy="501807"/>
            <a:chOff x="4354557" y="4153963"/>
            <a:chExt cx="948523" cy="501807"/>
          </a:xfrm>
        </p:grpSpPr>
        <p:sp>
          <p:nvSpPr>
            <p:cNvPr id="29" name="椭圆 28"/>
            <p:cNvSpPr/>
            <p:nvPr/>
          </p:nvSpPr>
          <p:spPr>
            <a:xfrm>
              <a:off x="4354557" y="4153963"/>
              <a:ext cx="923026" cy="50180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468283" y="4220200"/>
              <a:ext cx="83479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160°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6386360" y="1235598"/>
            <a:ext cx="4853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See More</a:t>
            </a:r>
          </a:p>
          <a:p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Fisheye camera with 160° view range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386360" y="2614012"/>
            <a:ext cx="431761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MP high definition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IR light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Horizontal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160°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2-Wire IP</a:t>
            </a:r>
          </a:p>
          <a:p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030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2"/>
    </mc:Choice>
    <mc:Fallback xmlns="">
      <p:transition spd="slow" advTm="353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r="3907"/>
          <a:stretch/>
        </p:blipFill>
        <p:spPr>
          <a:xfrm>
            <a:off x="0" y="11725"/>
            <a:ext cx="1224915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928" y="3313663"/>
            <a:ext cx="5217433" cy="120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pc="130" dirty="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Easy installation with mounted box. With high protection degree IP65 and IK07, it can work normally under different environments and scenarios.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193123" y="2285194"/>
            <a:ext cx="1017455" cy="369284"/>
            <a:chOff x="3862388" y="1564367"/>
            <a:chExt cx="1017587" cy="369332"/>
          </a:xfrm>
        </p:grpSpPr>
        <p:sp>
          <p:nvSpPr>
            <p:cNvPr id="8" name="文本框 7"/>
            <p:cNvSpPr txBox="1"/>
            <p:nvPr/>
          </p:nvSpPr>
          <p:spPr>
            <a:xfrm>
              <a:off x="4197351" y="1564367"/>
              <a:ext cx="682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pc="130" dirty="0">
                  <a:solidFill>
                    <a:schemeClr val="bg1">
                      <a:lumMod val="95000"/>
                    </a:schemeClr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IK07</a:t>
              </a:r>
              <a:endParaRPr lang="zh-CN" altLang="en-US" spc="130" dirty="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2388" y="1588015"/>
              <a:ext cx="322036" cy="322036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596306" y="2285194"/>
            <a:ext cx="1179358" cy="369284"/>
            <a:chOff x="1271588" y="1564367"/>
            <a:chExt cx="1179512" cy="36933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588" y="1588015"/>
              <a:ext cx="322036" cy="322036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695451" y="1564367"/>
              <a:ext cx="755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pc="130" dirty="0">
                  <a:solidFill>
                    <a:schemeClr val="bg1">
                      <a:lumMod val="95000"/>
                    </a:schemeClr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IP65</a:t>
              </a:r>
              <a:endParaRPr lang="zh-CN" altLang="en-US" spc="130" dirty="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589941" y="2285194"/>
            <a:ext cx="2185702" cy="369284"/>
            <a:chOff x="3862388" y="1564367"/>
            <a:chExt cx="2185987" cy="369332"/>
          </a:xfrm>
        </p:grpSpPr>
        <p:sp>
          <p:nvSpPr>
            <p:cNvPr id="14" name="文本框 13"/>
            <p:cNvSpPr txBox="1"/>
            <p:nvPr/>
          </p:nvSpPr>
          <p:spPr>
            <a:xfrm>
              <a:off x="4197351" y="1564367"/>
              <a:ext cx="1851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pc="130" dirty="0">
                  <a:solidFill>
                    <a:schemeClr val="bg1">
                      <a:lumMod val="95000"/>
                    </a:schemeClr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-20℃~+60℃</a:t>
              </a:r>
              <a:endParaRPr lang="zh-CN" altLang="en-US" spc="130" dirty="0">
                <a:solidFill>
                  <a:schemeClr val="bg1">
                    <a:lumMod val="9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2388" y="1615960"/>
              <a:ext cx="322036" cy="266145"/>
            </a:xfrm>
            <a:prstGeom prst="rect">
              <a:avLst/>
            </a:prstGeom>
          </p:spPr>
        </p:pic>
      </p:grpSp>
      <p:cxnSp>
        <p:nvCxnSpPr>
          <p:cNvPr id="17" name="直接连接符 16"/>
          <p:cNvCxnSpPr/>
          <p:nvPr/>
        </p:nvCxnSpPr>
        <p:spPr>
          <a:xfrm>
            <a:off x="1929409" y="2334229"/>
            <a:ext cx="0" cy="259419"/>
          </a:xfrm>
          <a:prstGeom prst="line">
            <a:avLst/>
          </a:prstGeom>
          <a:ln w="12700">
            <a:solidFill>
              <a:srgbClr val="ECD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3321076" y="2334229"/>
            <a:ext cx="0" cy="259419"/>
          </a:xfrm>
          <a:prstGeom prst="line">
            <a:avLst/>
          </a:prstGeom>
          <a:ln w="12700">
            <a:solidFill>
              <a:srgbClr val="ECD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0" r="1163"/>
          <a:stretch/>
        </p:blipFill>
        <p:spPr>
          <a:xfrm>
            <a:off x="6140563" y="0"/>
            <a:ext cx="6115050" cy="6869725"/>
          </a:xfrm>
          <a:prstGeom prst="rect">
            <a:avLst/>
          </a:prstGeom>
          <a:effectLst/>
        </p:spPr>
      </p:pic>
      <p:sp>
        <p:nvSpPr>
          <p:cNvPr id="22" name="矩形 21"/>
          <p:cNvSpPr/>
          <p:nvPr/>
        </p:nvSpPr>
        <p:spPr>
          <a:xfrm>
            <a:off x="6133617" y="11725"/>
            <a:ext cx="6108587" cy="6858000"/>
          </a:xfrm>
          <a:prstGeom prst="rect">
            <a:avLst/>
          </a:prstGeom>
          <a:solidFill>
            <a:srgbClr val="050505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8623" y="747127"/>
            <a:ext cx="2104363" cy="513307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934" y="-798421"/>
            <a:ext cx="4807472" cy="834281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298" y="-1707469"/>
            <a:ext cx="4807472" cy="8342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9221" y="969344"/>
            <a:ext cx="702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pc="140" dirty="0">
                <a:solidFill>
                  <a:schemeClr val="bg1"/>
                </a:solidFill>
                <a:latin typeface="Segoe UI Semibold" panose="020B0702040204020203" pitchFamily="34" charset="0"/>
                <a:cs typeface="Segoe UI" panose="020B0502040204020203" pitchFamily="34" charset="0"/>
              </a:rPr>
              <a:t>Surface and Flush Installation</a:t>
            </a:r>
            <a:endParaRPr lang="zh-CN" altLang="en-US" sz="3600" spc="140" dirty="0">
              <a:solidFill>
                <a:schemeClr val="bg1"/>
              </a:solidFill>
              <a:latin typeface="Segoe UI Semibold" panose="020B07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6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2"/>
    </mc:Choice>
    <mc:Fallback xmlns="">
      <p:transition spd="slow" advTm="353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zjd\Desktop\图片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9868" y="-13521"/>
            <a:ext cx="12190413" cy="685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 rot="10800000">
            <a:off x="9867" y="-13525"/>
            <a:ext cx="12200281" cy="6857109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-19735" y="1588"/>
            <a:ext cx="12210148" cy="6858000"/>
          </a:xfrm>
          <a:prstGeom prst="rect">
            <a:avLst/>
          </a:prstGeom>
          <a:solidFill>
            <a:srgbClr val="050505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95633" y="459168"/>
            <a:ext cx="6071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pc="140" dirty="0">
                <a:solidFill>
                  <a:schemeClr val="bg1"/>
                </a:solidFill>
                <a:latin typeface="Segoe UI Semibold" panose="020B0702040204020203" pitchFamily="34" charset="0"/>
                <a:cs typeface="Segoe UI" panose="020B0502040204020203" pitchFamily="34" charset="0"/>
              </a:rPr>
              <a:t>Flexible combination</a:t>
            </a:r>
          </a:p>
          <a:p>
            <a:r>
              <a:rPr lang="en-US" altLang="zh-CN" sz="2000" spc="140" dirty="0">
                <a:solidFill>
                  <a:schemeClr val="bg1"/>
                </a:solidFill>
                <a:latin typeface="Segoe UI Semibold" panose="020B0702040204020203" pitchFamily="34" charset="0"/>
                <a:cs typeface="Segoe UI" panose="020B0502040204020203" pitchFamily="34" charset="0"/>
              </a:rPr>
              <a:t>Meet more diverse needs</a:t>
            </a:r>
            <a:endParaRPr lang="zh-CN" altLang="en-US" sz="2000" spc="140" dirty="0">
              <a:solidFill>
                <a:schemeClr val="bg1"/>
              </a:solidFill>
              <a:latin typeface="Segoe UI Semibold" panose="020B07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252" y="1560710"/>
            <a:ext cx="3141883" cy="381775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Oval 5"/>
          <p:cNvSpPr/>
          <p:nvPr/>
        </p:nvSpPr>
        <p:spPr>
          <a:xfrm>
            <a:off x="9628474" y="3867243"/>
            <a:ext cx="1349925" cy="1357671"/>
          </a:xfrm>
          <a:prstGeom prst="ellipse">
            <a:avLst/>
          </a:prstGeom>
          <a:solidFill>
            <a:srgbClr val="E25E0E"/>
          </a:solidFill>
          <a:ln w="7620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Oval 5"/>
          <p:cNvSpPr/>
          <p:nvPr/>
        </p:nvSpPr>
        <p:spPr>
          <a:xfrm>
            <a:off x="9664751" y="2025902"/>
            <a:ext cx="1349925" cy="1357671"/>
          </a:xfrm>
          <a:prstGeom prst="ellipse">
            <a:avLst/>
          </a:prstGeom>
          <a:solidFill>
            <a:srgbClr val="E25E0E"/>
          </a:solidFill>
          <a:ln w="7620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Oval 5"/>
          <p:cNvSpPr/>
          <p:nvPr/>
        </p:nvSpPr>
        <p:spPr>
          <a:xfrm>
            <a:off x="8314826" y="418065"/>
            <a:ext cx="1349925" cy="1357671"/>
          </a:xfrm>
          <a:prstGeom prst="ellipse">
            <a:avLst/>
          </a:prstGeom>
          <a:solidFill>
            <a:srgbClr val="E25E0E"/>
          </a:solidFill>
          <a:ln w="7620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Oval 5"/>
          <p:cNvSpPr/>
          <p:nvPr/>
        </p:nvSpPr>
        <p:spPr>
          <a:xfrm>
            <a:off x="8379173" y="5378463"/>
            <a:ext cx="1349925" cy="1357671"/>
          </a:xfrm>
          <a:prstGeom prst="ellipse">
            <a:avLst/>
          </a:prstGeom>
          <a:solidFill>
            <a:srgbClr val="E25E0E"/>
          </a:solidFill>
          <a:ln w="7620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61358" y="1886271"/>
            <a:ext cx="43176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Two-module or Three-module mounting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Semi-module design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Nine modules can be selected, apart from main modules.</a:t>
            </a:r>
          </a:p>
          <a:p>
            <a:pPr>
              <a:lnSpc>
                <a:spcPct val="150000"/>
              </a:lnSpc>
            </a:pP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Arc 17"/>
          <p:cNvSpPr/>
          <p:nvPr/>
        </p:nvSpPr>
        <p:spPr>
          <a:xfrm rot="11329798" flipH="1">
            <a:off x="5427661" y="4166402"/>
            <a:ext cx="5268586" cy="2117023"/>
          </a:xfrm>
          <a:prstGeom prst="arc">
            <a:avLst>
              <a:gd name="adj1" fmla="val 10888121"/>
              <a:gd name="adj2" fmla="val 17845316"/>
            </a:avLst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Arc 17"/>
          <p:cNvSpPr/>
          <p:nvPr/>
        </p:nvSpPr>
        <p:spPr>
          <a:xfrm rot="11329798" flipH="1">
            <a:off x="6836033" y="1148809"/>
            <a:ext cx="5268586" cy="2117023"/>
          </a:xfrm>
          <a:prstGeom prst="arc">
            <a:avLst>
              <a:gd name="adj1" fmla="val 8706248"/>
              <a:gd name="adj2" fmla="val 11285007"/>
            </a:avLst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Arc 17"/>
          <p:cNvSpPr/>
          <p:nvPr/>
        </p:nvSpPr>
        <p:spPr>
          <a:xfrm rot="10516364" flipH="1">
            <a:off x="4852941" y="2260656"/>
            <a:ext cx="5268586" cy="2117023"/>
          </a:xfrm>
          <a:prstGeom prst="arc">
            <a:avLst>
              <a:gd name="adj1" fmla="val 15844249"/>
              <a:gd name="adj2" fmla="val 21296473"/>
            </a:avLst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5" name="Arc 17"/>
          <p:cNvSpPr/>
          <p:nvPr/>
        </p:nvSpPr>
        <p:spPr>
          <a:xfrm rot="11652369" flipH="1">
            <a:off x="7028800" y="2839049"/>
            <a:ext cx="2983729" cy="2314418"/>
          </a:xfrm>
          <a:prstGeom prst="arc">
            <a:avLst>
              <a:gd name="adj1" fmla="val 14291609"/>
              <a:gd name="adj2" fmla="val 20266062"/>
            </a:avLst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71077" y="736983"/>
            <a:ext cx="965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Display module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646994" y="2340960"/>
            <a:ext cx="1379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Indicator module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582928" y="4261715"/>
            <a:ext cx="1507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Card swiping module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394745" y="5738096"/>
            <a:ext cx="130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Fingerprint module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2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2"/>
    </mc:Choice>
    <mc:Fallback xmlns="">
      <p:transition spd="slow" advTm="3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55FB6C84E1404A8D6D335961125F0A" ma:contentTypeVersion="22" ma:contentTypeDescription="Create a new document." ma:contentTypeScope="" ma:versionID="17fb2cee3b0e12661d27bb6c7196b5d6">
  <xsd:schema xmlns:xsd="http://www.w3.org/2001/XMLSchema" xmlns:xs="http://www.w3.org/2001/XMLSchema" xmlns:p="http://schemas.microsoft.com/office/2006/metadata/properties" xmlns:ns2="e3698935-78c5-47b3-bf26-e8cc6643d926" xmlns:ns3="2351d98a-d930-49d0-a44b-4fb680c3c6b3" targetNamespace="http://schemas.microsoft.com/office/2006/metadata/properties" ma:root="true" ma:fieldsID="66b674bc0f6ffc4018510cfe610624a3" ns2:_="" ns3:_="">
    <xsd:import namespace="e3698935-78c5-47b3-bf26-e8cc6643d926"/>
    <xsd:import namespace="2351d98a-d930-49d0-a44b-4fb680c3c6b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IsRead" minOccurs="0"/>
                <xsd:element ref="ns3:IsPrint" minOccurs="0"/>
                <xsd:element ref="ns3:IsEdit" minOccurs="0"/>
                <xsd:element ref="ns3:IsSave" minOccurs="0"/>
                <xsd:element ref="ns3:IsFullControl" minOccurs="0"/>
                <xsd:element ref="ns3:Users" minOccurs="0"/>
                <xsd:element ref="ns3:FileDescription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98935-78c5-47b3-bf26-e8cc6643d92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51d98a-d930-49d0-a44b-4fb680c3c6b3" elementFormDefault="qualified">
    <xsd:import namespace="http://schemas.microsoft.com/office/2006/documentManagement/types"/>
    <xsd:import namespace="http://schemas.microsoft.com/office/infopath/2007/PartnerControls"/>
    <xsd:element name="IsRead" ma:index="11" nillable="true" ma:displayName="Read Only" ma:default="0" ma:internalName="IsRead">
      <xsd:simpleType>
        <xsd:restriction base="dms:Boolean"/>
      </xsd:simpleType>
    </xsd:element>
    <xsd:element name="IsPrint" ma:index="12" nillable="true" ma:displayName="Print Only" ma:default="0" ma:internalName="IsPrint">
      <xsd:simpleType>
        <xsd:restriction base="dms:Boolean"/>
      </xsd:simpleType>
    </xsd:element>
    <xsd:element name="IsEdit" ma:index="13" nillable="true" ma:displayName="Edit Only" ma:default="0" ma:internalName="IsEdit">
      <xsd:simpleType>
        <xsd:restriction base="dms:Boolean"/>
      </xsd:simpleType>
    </xsd:element>
    <xsd:element name="IsSave" ma:index="14" nillable="true" ma:displayName="Save Only" ma:default="0" ma:internalName="IsSave">
      <xsd:simpleType>
        <xsd:restriction base="dms:Boolean"/>
      </xsd:simpleType>
    </xsd:element>
    <xsd:element name="IsFullControl" ma:index="15" nillable="true" ma:displayName="FullControl" ma:default="0" ma:internalName="IsFullControl">
      <xsd:simpleType>
        <xsd:restriction base="dms:Boolean"/>
      </xsd:simpleType>
    </xsd:element>
    <xsd:element name="Users" ma:index="16" nillable="true" ma:displayName="Users" ma:list="UserInfo" ma:SharePointGroup="0" ma:internalName="Use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FileDescription" ma:index="17" nillable="true" ma:displayName="FileDescription" ma:internalName="FileDescription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Read xmlns="2351d98a-d930-49d0-a44b-4fb680c3c6b3">false</IsRead>
    <IsSave xmlns="2351d98a-d930-49d0-a44b-4fb680c3c6b3">false</IsSave>
    <FileDescription xmlns="2351d98a-d930-49d0-a44b-4fb680c3c6b3" xsi:nil="true"/>
    <IsPrint xmlns="2351d98a-d930-49d0-a44b-4fb680c3c6b3">false</IsPrint>
    <IsFullControl xmlns="2351d98a-d930-49d0-a44b-4fb680c3c6b3">false</IsFullControl>
    <Users xmlns="2351d98a-d930-49d0-a44b-4fb680c3c6b3">
      <UserInfo>
        <DisplayName/>
        <AccountId xsi:nil="true"/>
        <AccountType/>
      </UserInfo>
    </Users>
    <IsEdit xmlns="2351d98a-d930-49d0-a44b-4fb680c3c6b3">false</IsEdit>
    <_dlc_DocId xmlns="e3698935-78c5-47b3-bf26-e8cc6643d926">QZ6ZHKZ2Z3KU-1797567311-270287</_dlc_DocId>
    <_dlc_DocIdUrl xmlns="e3698935-78c5-47b3-bf26-e8cc6643d926">
      <Url>https://gks.dahuasecurity.com/_layouts/15/DocIdRedir.aspx?ID=QZ6ZHKZ2Z3KU-1797567311-270287</Url>
      <Description>QZ6ZHKZ2Z3KU-1797567311-270287</Description>
    </_dlc_DocIdUrl>
  </documentManagement>
</p:properties>
</file>

<file path=customXml/itemProps1.xml><?xml version="1.0" encoding="utf-8"?>
<ds:datastoreItem xmlns:ds="http://schemas.openxmlformats.org/officeDocument/2006/customXml" ds:itemID="{58DC6EAA-1363-42F0-BFC2-E22617909D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679BDD-7CBE-4ECD-9481-CA908DD65BF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9D60408-411F-428E-B89A-F74D72CE36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698935-78c5-47b3-bf26-e8cc6643d926"/>
    <ds:schemaRef ds:uri="2351d98a-d930-49d0-a44b-4fb680c3c6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B6245DA-4563-43A0-BDB9-7BB5726F1FE3}">
  <ds:schemaRefs>
    <ds:schemaRef ds:uri="2351d98a-d930-49d0-a44b-4fb680c3c6b3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e3698935-78c5-47b3-bf26-e8cc6643d926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23431</TotalTime>
  <Words>388</Words>
  <Application>Microsoft Office PowerPoint</Application>
  <PresentationFormat>Custom</PresentationFormat>
  <Paragraphs>189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等线 Light</vt:lpstr>
      <vt:lpstr>微软雅黑</vt:lpstr>
      <vt:lpstr>宋体</vt:lpstr>
      <vt:lpstr>Arial</vt:lpstr>
      <vt:lpstr>Bahnschrift</vt:lpstr>
      <vt:lpstr>Bahnschrift Light</vt:lpstr>
      <vt:lpstr>Calibri</vt:lpstr>
      <vt:lpstr>Lato Light</vt:lpstr>
      <vt:lpstr>Open Sans</vt:lpstr>
      <vt:lpstr>Segoe UI</vt:lpstr>
      <vt:lpstr>Segoe UI Semibold</vt:lpstr>
      <vt:lpstr>Segoe UI Semilight</vt:lpstr>
      <vt:lpstr>Wingdings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通用商务</dc:title>
  <dc:creator>第一PPT</dc:creator>
  <cp:keywords>www.1ppt.com</cp:keywords>
  <cp:lastModifiedBy>User</cp:lastModifiedBy>
  <cp:revision>1813</cp:revision>
  <dcterms:created xsi:type="dcterms:W3CDTF">2015-12-01T09:06:39Z</dcterms:created>
  <dcterms:modified xsi:type="dcterms:W3CDTF">2020-07-01T13:22:49Z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SEDS_HWMT_d46a6755">
    <vt:lpwstr>f245ce19_mFV3wj84Iyk2NspOkHv4qi9Hyfk=_8QYrr0VhfDU3NtJKl3D0rhH1RAxT/rrRzmCFdwoEq9L9tXGmFRTwGUyGGXORYrqON2yz+YIznI/Rk9xE+p05nzY0hBARJA==_e8facc6c</vt:lpwstr>
  </property>
  <property fmtid="{D5CDD505-2E9C-101B-9397-08002B2CF9AE}" pid="3" name="ContentTypeId">
    <vt:lpwstr>0x0101004F55FB6C84E1404A8D6D335961125F0A</vt:lpwstr>
  </property>
  <property fmtid="{D5CDD505-2E9C-101B-9397-08002B2CF9AE}" pid="4" name="_dlc_DocIdItemGuid">
    <vt:lpwstr>fa324b88-3622-4b46-89ae-7acf2cf07e7c</vt:lpwstr>
  </property>
  <property fmtid="{D5CDD505-2E9C-101B-9397-08002B2CF9AE}" pid="5" name="ParentFolder">
    <vt:lpwstr>https://gks.dahuasecurity.com/_layouts/15/ReturnFolder.aspx?FID=20200108134118118912, Folder</vt:lpwstr>
  </property>
  <property fmtid="{D5CDD505-2E9C-101B-9397-08002B2CF9AE}" pid="6" name="FID">
    <vt:lpwstr>20200108134118118912</vt:lpwstr>
  </property>
</Properties>
</file>